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8991600" cy="50292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83" d="100"/>
          <a:sy n="83" d="100"/>
        </p:scale>
        <p:origin x="84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CE52F-D61C-4406-8FA5-D0E6F76AF237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1513" y="1143000"/>
            <a:ext cx="5514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E2BA1-C0C1-47D7-BD0D-68F9258B7B7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383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4271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2434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2256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8082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3635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245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34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7823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024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462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009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6504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6352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1392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3448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6650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599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961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0168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2495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4955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0223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E2BA1-C0C1-47D7-BD0D-68F9258B7B7B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256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9" Type="http://schemas.openxmlformats.org/officeDocument/2006/relationships/image" Target="../media/image31.svg"/><Relationship Id="rId3" Type="http://schemas.openxmlformats.org/officeDocument/2006/relationships/audio" Target="../media/media1.mp3"/><Relationship Id="rId21" Type="http://schemas.openxmlformats.org/officeDocument/2006/relationships/image" Target="../media/image16.png"/><Relationship Id="rId34" Type="http://schemas.openxmlformats.org/officeDocument/2006/relationships/image" Target="../media/image27.svg"/><Relationship Id="rId42" Type="http://schemas.openxmlformats.org/officeDocument/2006/relationships/image" Target="../media/image33.svg"/><Relationship Id="rId7" Type="http://schemas.openxmlformats.org/officeDocument/2006/relationships/image" Target="../media/image2.sv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image" Target="../media/image20.png"/><Relationship Id="rId33" Type="http://schemas.openxmlformats.org/officeDocument/2006/relationships/image" Target="../media/image26.png"/><Relationship Id="rId38" Type="http://schemas.openxmlformats.org/officeDocument/2006/relationships/image" Target="../media/image30.png"/><Relationship Id="rId2" Type="http://schemas.microsoft.com/office/2007/relationships/media" Target="../media/media1.mp3"/><Relationship Id="rId16" Type="http://schemas.openxmlformats.org/officeDocument/2006/relationships/image" Target="../media/image11.png"/><Relationship Id="rId20" Type="http://schemas.openxmlformats.org/officeDocument/2006/relationships/image" Target="../media/image15.svg"/><Relationship Id="rId29" Type="http://schemas.openxmlformats.org/officeDocument/2006/relationships/image" Target="../media/image23.svg"/><Relationship Id="rId41" Type="http://schemas.openxmlformats.org/officeDocument/2006/relationships/image" Target="../media/image32.png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24" Type="http://schemas.openxmlformats.org/officeDocument/2006/relationships/image" Target="../media/image19.png"/><Relationship Id="rId32" Type="http://schemas.openxmlformats.org/officeDocument/2006/relationships/slide" Target="slide3.xml"/><Relationship Id="rId37" Type="http://schemas.openxmlformats.org/officeDocument/2006/relationships/slide" Target="slide5.xml"/><Relationship Id="rId40" Type="http://schemas.openxmlformats.org/officeDocument/2006/relationships/slide" Target="slide4.xml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0.svg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36" Type="http://schemas.openxmlformats.org/officeDocument/2006/relationships/image" Target="../media/image29.sv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31" Type="http://schemas.openxmlformats.org/officeDocument/2006/relationships/image" Target="../media/image25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7.svg"/><Relationship Id="rId27" Type="http://schemas.openxmlformats.org/officeDocument/2006/relationships/slide" Target="slide2.xml"/><Relationship Id="rId30" Type="http://schemas.openxmlformats.org/officeDocument/2006/relationships/image" Target="../media/image24.png"/><Relationship Id="rId35" Type="http://schemas.openxmlformats.org/officeDocument/2006/relationships/image" Target="../media/image28.png"/><Relationship Id="rId43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5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72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1.xml"/><Relationship Id="rId20" Type="http://schemas.openxmlformats.org/officeDocument/2006/relationships/image" Target="../media/image71.png"/><Relationship Id="rId1" Type="http://schemas.openxmlformats.org/officeDocument/2006/relationships/tags" Target="../tags/tag11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73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75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2.xml"/><Relationship Id="rId20" Type="http://schemas.openxmlformats.org/officeDocument/2006/relationships/image" Target="../media/image74.png"/><Relationship Id="rId1" Type="http://schemas.openxmlformats.org/officeDocument/2006/relationships/tags" Target="../tags/tag12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slide" Target="slide10.xml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5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77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3.xml"/><Relationship Id="rId20" Type="http://schemas.openxmlformats.org/officeDocument/2006/relationships/image" Target="../media/image76.png"/><Relationship Id="rId1" Type="http://schemas.openxmlformats.org/officeDocument/2006/relationships/tags" Target="../tags/tag13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slide" Target="slide11.xml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73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79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4.xml"/><Relationship Id="rId20" Type="http://schemas.openxmlformats.org/officeDocument/2006/relationships/image" Target="../media/image78.png"/><Relationship Id="rId1" Type="http://schemas.openxmlformats.org/officeDocument/2006/relationships/tags" Target="../tags/tag14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slide" Target="slide12.xml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5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81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5.xml"/><Relationship Id="rId20" Type="http://schemas.openxmlformats.org/officeDocument/2006/relationships/image" Target="../media/image80.png"/><Relationship Id="rId1" Type="http://schemas.openxmlformats.org/officeDocument/2006/relationships/tags" Target="../tags/tag15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slide" Target="slide13.xml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5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83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6.xml"/><Relationship Id="rId20" Type="http://schemas.openxmlformats.org/officeDocument/2006/relationships/image" Target="../media/image82.png"/><Relationship Id="rId1" Type="http://schemas.openxmlformats.org/officeDocument/2006/relationships/tags" Target="../tags/tag16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slide" Target="slide14.xml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5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85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7.xml"/><Relationship Id="rId20" Type="http://schemas.openxmlformats.org/officeDocument/2006/relationships/image" Target="../media/image84.jpeg"/><Relationship Id="rId1" Type="http://schemas.openxmlformats.org/officeDocument/2006/relationships/tags" Target="../tags/tag17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slide" Target="slide15.xml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5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87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8.xml"/><Relationship Id="rId20" Type="http://schemas.openxmlformats.org/officeDocument/2006/relationships/image" Target="../media/image86.png"/><Relationship Id="rId1" Type="http://schemas.openxmlformats.org/officeDocument/2006/relationships/tags" Target="../tags/tag18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slide" Target="slide16.xml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73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68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9.xml"/><Relationship Id="rId20" Type="http://schemas.openxmlformats.org/officeDocument/2006/relationships/image" Target="../media/image89.png"/><Relationship Id="rId1" Type="http://schemas.openxmlformats.org/officeDocument/2006/relationships/tags" Target="../tags/tag19.xml"/><Relationship Id="rId6" Type="http://schemas.openxmlformats.org/officeDocument/2006/relationships/slide" Target="slide17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5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91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20.xml"/><Relationship Id="rId20" Type="http://schemas.openxmlformats.org/officeDocument/2006/relationships/image" Target="../media/image90.png"/><Relationship Id="rId1" Type="http://schemas.openxmlformats.org/officeDocument/2006/relationships/tags" Target="../tags/tag20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slide" Target="slide18.xml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5.svg"/><Relationship Id="rId18" Type="http://schemas.openxmlformats.org/officeDocument/2006/relationships/image" Target="../media/image39.jpeg"/><Relationship Id="rId26" Type="http://schemas.openxmlformats.org/officeDocument/2006/relationships/image" Target="../media/image28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4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12.svg"/><Relationship Id="rId25" Type="http://schemas.openxmlformats.org/officeDocument/2006/relationships/image" Target="../media/image45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png"/><Relationship Id="rId20" Type="http://schemas.openxmlformats.org/officeDocument/2006/relationships/image" Target="../media/image41.svg"/><Relationship Id="rId29" Type="http://schemas.openxmlformats.org/officeDocument/2006/relationships/image" Target="../media/image47.svg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24" Type="http://schemas.openxmlformats.org/officeDocument/2006/relationships/image" Target="../media/image44.png"/><Relationship Id="rId5" Type="http://schemas.openxmlformats.org/officeDocument/2006/relationships/image" Target="../media/image2.svg"/><Relationship Id="rId15" Type="http://schemas.openxmlformats.org/officeDocument/2006/relationships/image" Target="../media/image38.svg"/><Relationship Id="rId23" Type="http://schemas.openxmlformats.org/officeDocument/2006/relationships/slide" Target="slide1.xml"/><Relationship Id="rId28" Type="http://schemas.openxmlformats.org/officeDocument/2006/relationships/image" Target="../media/image46.png"/><Relationship Id="rId10" Type="http://schemas.openxmlformats.org/officeDocument/2006/relationships/image" Target="../media/image22.png"/><Relationship Id="rId19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image" Target="../media/image36.svg"/><Relationship Id="rId14" Type="http://schemas.openxmlformats.org/officeDocument/2006/relationships/image" Target="../media/image37.png"/><Relationship Id="rId22" Type="http://schemas.openxmlformats.org/officeDocument/2006/relationships/image" Target="../media/image43.png"/><Relationship Id="rId27" Type="http://schemas.openxmlformats.org/officeDocument/2006/relationships/image" Target="../media/image29.svg"/><Relationship Id="rId30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73.png"/><Relationship Id="rId18" Type="http://schemas.openxmlformats.org/officeDocument/2006/relationships/image" Target="../media/image61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5.xml"/><Relationship Id="rId20" Type="http://schemas.openxmlformats.org/officeDocument/2006/relationships/slide" Target="slide19.xml"/><Relationship Id="rId1" Type="http://schemas.openxmlformats.org/officeDocument/2006/relationships/tags" Target="../tags/tag21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23" Type="http://schemas.openxmlformats.org/officeDocument/2006/relationships/image" Target="../media/image92.jpeg"/><Relationship Id="rId10" Type="http://schemas.openxmlformats.org/officeDocument/2006/relationships/image" Target="../media/image29.svg"/><Relationship Id="rId19" Type="http://schemas.openxmlformats.org/officeDocument/2006/relationships/image" Target="../media/image62.sv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5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5.svg"/><Relationship Id="rId18" Type="http://schemas.openxmlformats.org/officeDocument/2006/relationships/slide" Target="slide2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93.jpeg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17" Type="http://schemas.openxmlformats.org/officeDocument/2006/relationships/image" Target="../media/image50.svg"/><Relationship Id="rId2" Type="http://schemas.openxmlformats.org/officeDocument/2006/relationships/video" Target="https://www.youtube.com/embed/tmxPynrUfbM?feature=oembed" TargetMode="External"/><Relationship Id="rId16" Type="http://schemas.openxmlformats.org/officeDocument/2006/relationships/image" Target="../media/image49.png"/><Relationship Id="rId20" Type="http://schemas.openxmlformats.org/officeDocument/2006/relationships/image" Target="../media/image59.svg"/><Relationship Id="rId1" Type="http://schemas.openxmlformats.org/officeDocument/2006/relationships/tags" Target="../tags/tag22.xml"/><Relationship Id="rId6" Type="http://schemas.openxmlformats.org/officeDocument/2006/relationships/image" Target="../media/image2.svg"/><Relationship Id="rId11" Type="http://schemas.openxmlformats.org/officeDocument/2006/relationships/slide" Target="slide1.xml"/><Relationship Id="rId5" Type="http://schemas.openxmlformats.org/officeDocument/2006/relationships/image" Target="../media/image1.png"/><Relationship Id="rId15" Type="http://schemas.openxmlformats.org/officeDocument/2006/relationships/image" Target="../media/image29.svg"/><Relationship Id="rId23" Type="http://schemas.openxmlformats.org/officeDocument/2006/relationships/image" Target="../media/image95.png"/><Relationship Id="rId10" Type="http://schemas.openxmlformats.org/officeDocument/2006/relationships/image" Target="../media/image12.svg"/><Relationship Id="rId19" Type="http://schemas.openxmlformats.org/officeDocument/2006/relationships/image" Target="../media/image58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1.png"/><Relationship Id="rId14" Type="http://schemas.openxmlformats.org/officeDocument/2006/relationships/image" Target="../media/image28.png"/><Relationship Id="rId22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5.svg"/><Relationship Id="rId18" Type="http://schemas.openxmlformats.org/officeDocument/2006/relationships/slide" Target="slide4.xml"/><Relationship Id="rId26" Type="http://schemas.openxmlformats.org/officeDocument/2006/relationships/image" Target="../media/image96.jpeg"/><Relationship Id="rId3" Type="http://schemas.openxmlformats.org/officeDocument/2006/relationships/slideLayout" Target="../slideLayouts/slideLayout7.xml"/><Relationship Id="rId21" Type="http://schemas.openxmlformats.org/officeDocument/2006/relationships/slide" Target="slide5.xml"/><Relationship Id="rId7" Type="http://schemas.openxmlformats.org/officeDocument/2006/relationships/image" Target="../media/image3.png"/><Relationship Id="rId12" Type="http://schemas.openxmlformats.org/officeDocument/2006/relationships/image" Target="../media/image44.png"/><Relationship Id="rId17" Type="http://schemas.openxmlformats.org/officeDocument/2006/relationships/image" Target="../media/image50.svg"/><Relationship Id="rId25" Type="http://schemas.openxmlformats.org/officeDocument/2006/relationships/image" Target="../media/image59.svg"/><Relationship Id="rId2" Type="http://schemas.openxmlformats.org/officeDocument/2006/relationships/video" Target="https://www.youtube.com/embed/E5rCnbNpoNE?feature=oembed" TargetMode="External"/><Relationship Id="rId16" Type="http://schemas.openxmlformats.org/officeDocument/2006/relationships/image" Target="../media/image49.png"/><Relationship Id="rId20" Type="http://schemas.openxmlformats.org/officeDocument/2006/relationships/image" Target="../media/image62.svg"/><Relationship Id="rId1" Type="http://schemas.openxmlformats.org/officeDocument/2006/relationships/tags" Target="../tags/tag23.xml"/><Relationship Id="rId6" Type="http://schemas.openxmlformats.org/officeDocument/2006/relationships/image" Target="../media/image2.svg"/><Relationship Id="rId11" Type="http://schemas.openxmlformats.org/officeDocument/2006/relationships/slide" Target="slide1.xml"/><Relationship Id="rId24" Type="http://schemas.openxmlformats.org/officeDocument/2006/relationships/image" Target="../media/image58.png"/><Relationship Id="rId5" Type="http://schemas.openxmlformats.org/officeDocument/2006/relationships/image" Target="../media/image1.png"/><Relationship Id="rId15" Type="http://schemas.openxmlformats.org/officeDocument/2006/relationships/image" Target="../media/image29.svg"/><Relationship Id="rId23" Type="http://schemas.openxmlformats.org/officeDocument/2006/relationships/slide" Target="slide23.xml"/><Relationship Id="rId10" Type="http://schemas.openxmlformats.org/officeDocument/2006/relationships/image" Target="../media/image12.svg"/><Relationship Id="rId19" Type="http://schemas.openxmlformats.org/officeDocument/2006/relationships/image" Target="../media/image61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11.png"/><Relationship Id="rId14" Type="http://schemas.openxmlformats.org/officeDocument/2006/relationships/image" Target="../media/image28.png"/><Relationship Id="rId22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png"/><Relationship Id="rId18" Type="http://schemas.openxmlformats.org/officeDocument/2006/relationships/image" Target="../media/image50.svg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98.png"/><Relationship Id="rId7" Type="http://schemas.openxmlformats.org/officeDocument/2006/relationships/image" Target="../media/image4.png"/><Relationship Id="rId12" Type="http://schemas.openxmlformats.org/officeDocument/2006/relationships/slide" Target="slide1.xml"/><Relationship Id="rId1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20" Type="http://schemas.openxmlformats.org/officeDocument/2006/relationships/hyperlink" Target="https://docs.google.com/forms/d/e/1FAIpQLSd6RD1dhnITB-39NRLsHGKvZyTJecUODYgCuIP71xajwgvA6w/viewform?fbzx=-3585994695847173560" TargetMode="External"/><Relationship Id="rId1" Type="http://schemas.openxmlformats.org/officeDocument/2006/relationships/tags" Target="../tags/tag24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2.svg"/><Relationship Id="rId15" Type="http://schemas.openxmlformats.org/officeDocument/2006/relationships/image" Target="../media/image28.png"/><Relationship Id="rId10" Type="http://schemas.openxmlformats.org/officeDocument/2006/relationships/image" Target="../media/image11.png"/><Relationship Id="rId19" Type="http://schemas.openxmlformats.org/officeDocument/2006/relationships/image" Target="../media/image97.png"/><Relationship Id="rId4" Type="http://schemas.openxmlformats.org/officeDocument/2006/relationships/image" Target="../media/image1.png"/><Relationship Id="rId9" Type="http://schemas.openxmlformats.org/officeDocument/2006/relationships/image" Target="../media/image36.svg"/><Relationship Id="rId14" Type="http://schemas.openxmlformats.org/officeDocument/2006/relationships/image" Target="../media/image45.svg"/><Relationship Id="rId22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svg"/><Relationship Id="rId18" Type="http://schemas.openxmlformats.org/officeDocument/2006/relationships/slide" Target="slide1.xml"/><Relationship Id="rId26" Type="http://schemas.openxmlformats.org/officeDocument/2006/relationships/image" Target="../media/image27.sv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8.png"/><Relationship Id="rId7" Type="http://schemas.openxmlformats.org/officeDocument/2006/relationships/image" Target="../media/image4.png"/><Relationship Id="rId12" Type="http://schemas.openxmlformats.org/officeDocument/2006/relationships/image" Target="../media/image37.png"/><Relationship Id="rId17" Type="http://schemas.openxmlformats.org/officeDocument/2006/relationships/image" Target="../media/image43.png"/><Relationship Id="rId25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.png"/><Relationship Id="rId20" Type="http://schemas.openxmlformats.org/officeDocument/2006/relationships/image" Target="../media/image45.svg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24" Type="http://schemas.openxmlformats.org/officeDocument/2006/relationships/image" Target="../media/image4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46.png"/><Relationship Id="rId10" Type="http://schemas.openxmlformats.org/officeDocument/2006/relationships/image" Target="../media/image22.png"/><Relationship Id="rId19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36.svg"/><Relationship Id="rId14" Type="http://schemas.openxmlformats.org/officeDocument/2006/relationships/image" Target="../media/image11.png"/><Relationship Id="rId22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svg"/><Relationship Id="rId18" Type="http://schemas.openxmlformats.org/officeDocument/2006/relationships/slide" Target="slide1.xml"/><Relationship Id="rId26" Type="http://schemas.openxmlformats.org/officeDocument/2006/relationships/image" Target="../media/image27.sv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8.png"/><Relationship Id="rId7" Type="http://schemas.openxmlformats.org/officeDocument/2006/relationships/image" Target="../media/image4.png"/><Relationship Id="rId12" Type="http://schemas.openxmlformats.org/officeDocument/2006/relationships/image" Target="../media/image37.png"/><Relationship Id="rId17" Type="http://schemas.openxmlformats.org/officeDocument/2006/relationships/image" Target="../media/image43.png"/><Relationship Id="rId25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.png"/><Relationship Id="rId20" Type="http://schemas.openxmlformats.org/officeDocument/2006/relationships/image" Target="../media/image45.svg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24" Type="http://schemas.openxmlformats.org/officeDocument/2006/relationships/image" Target="../media/image47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23" Type="http://schemas.openxmlformats.org/officeDocument/2006/relationships/image" Target="../media/image46.png"/><Relationship Id="rId10" Type="http://schemas.openxmlformats.org/officeDocument/2006/relationships/image" Target="../media/image22.png"/><Relationship Id="rId19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36.svg"/><Relationship Id="rId14" Type="http://schemas.openxmlformats.org/officeDocument/2006/relationships/image" Target="../media/image11.png"/><Relationship Id="rId22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8.png"/><Relationship Id="rId18" Type="http://schemas.openxmlformats.org/officeDocument/2006/relationships/image" Target="../media/image12.sv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2.svg"/><Relationship Id="rId7" Type="http://schemas.openxmlformats.org/officeDocument/2006/relationships/image" Target="../media/image4.png"/><Relationship Id="rId12" Type="http://schemas.openxmlformats.org/officeDocument/2006/relationships/image" Target="../media/image45.svg"/><Relationship Id="rId17" Type="http://schemas.openxmlformats.org/officeDocument/2006/relationships/image" Target="../media/image11.png"/><Relationship Id="rId25" Type="http://schemas.openxmlformats.org/officeDocument/2006/relationships/slide" Target="slide23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0.svg"/><Relationship Id="rId20" Type="http://schemas.openxmlformats.org/officeDocument/2006/relationships/image" Target="../media/image51.png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11" Type="http://schemas.openxmlformats.org/officeDocument/2006/relationships/image" Target="../media/image44.png"/><Relationship Id="rId24" Type="http://schemas.openxmlformats.org/officeDocument/2006/relationships/image" Target="../media/image53.png"/><Relationship Id="rId5" Type="http://schemas.openxmlformats.org/officeDocument/2006/relationships/image" Target="../media/image2.svg"/><Relationship Id="rId15" Type="http://schemas.openxmlformats.org/officeDocument/2006/relationships/image" Target="../media/image49.png"/><Relationship Id="rId23" Type="http://schemas.openxmlformats.org/officeDocument/2006/relationships/slide" Target="slide21.xml"/><Relationship Id="rId10" Type="http://schemas.openxmlformats.org/officeDocument/2006/relationships/slide" Target="slide1.xml"/><Relationship Id="rId19" Type="http://schemas.openxmlformats.org/officeDocument/2006/relationships/slide" Target="slide5.xml"/><Relationship Id="rId4" Type="http://schemas.openxmlformats.org/officeDocument/2006/relationships/image" Target="../media/image1.png"/><Relationship Id="rId9" Type="http://schemas.openxmlformats.org/officeDocument/2006/relationships/image" Target="../media/image36.svg"/><Relationship Id="rId14" Type="http://schemas.openxmlformats.org/officeDocument/2006/relationships/image" Target="../media/image29.svg"/><Relationship Id="rId22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60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slide" Target="slide7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7.png"/><Relationship Id="rId20" Type="http://schemas.openxmlformats.org/officeDocument/2006/relationships/slide" Target="slide5.xml"/><Relationship Id="rId1" Type="http://schemas.openxmlformats.org/officeDocument/2006/relationships/tags" Target="../tags/tag7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6.svg"/><Relationship Id="rId23" Type="http://schemas.openxmlformats.org/officeDocument/2006/relationships/image" Target="../media/image62.svg"/><Relationship Id="rId10" Type="http://schemas.openxmlformats.org/officeDocument/2006/relationships/image" Target="../media/image29.svg"/><Relationship Id="rId19" Type="http://schemas.openxmlformats.org/officeDocument/2006/relationships/image" Target="../media/image59.sv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5.png"/><Relationship Id="rId2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63.png"/><Relationship Id="rId18" Type="http://schemas.openxmlformats.org/officeDocument/2006/relationships/image" Target="../media/image58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64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slide" Target="slide8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7.png"/><Relationship Id="rId20" Type="http://schemas.openxmlformats.org/officeDocument/2006/relationships/slide" Target="slide6.xml"/><Relationship Id="rId1" Type="http://schemas.openxmlformats.org/officeDocument/2006/relationships/tags" Target="../tags/tag8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6.svg"/><Relationship Id="rId10" Type="http://schemas.openxmlformats.org/officeDocument/2006/relationships/image" Target="../media/image29.svg"/><Relationship Id="rId19" Type="http://schemas.openxmlformats.org/officeDocument/2006/relationships/image" Target="../media/image59.sv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5.png"/><Relationship Id="rId22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5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67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9.xml"/><Relationship Id="rId20" Type="http://schemas.openxmlformats.org/officeDocument/2006/relationships/image" Target="../media/image66.png"/><Relationship Id="rId1" Type="http://schemas.openxmlformats.org/officeDocument/2006/relationships/tags" Target="../tags/tag9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5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70.png"/><Relationship Id="rId7" Type="http://schemas.openxmlformats.org/officeDocument/2006/relationships/image" Target="../media/image44.png"/><Relationship Id="rId12" Type="http://schemas.openxmlformats.org/officeDocument/2006/relationships/image" Target="../media/image50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10.xml"/><Relationship Id="rId20" Type="http://schemas.openxmlformats.org/officeDocument/2006/relationships/image" Target="../media/image69.png"/><Relationship Id="rId1" Type="http://schemas.openxmlformats.org/officeDocument/2006/relationships/tags" Target="../tags/tag10.xml"/><Relationship Id="rId6" Type="http://schemas.openxmlformats.org/officeDocument/2006/relationships/slide" Target="slide1.xml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5" Type="http://schemas.openxmlformats.org/officeDocument/2006/relationships/image" Target="../media/image57.png"/><Relationship Id="rId10" Type="http://schemas.openxmlformats.org/officeDocument/2006/relationships/image" Target="../media/image29.svg"/><Relationship Id="rId19" Type="http://schemas.openxmlformats.org/officeDocument/2006/relationships/slide" Target="slide8.xml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56.svg"/><Relationship Id="rId22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723169" y="2673826"/>
            <a:ext cx="10318854" cy="70355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8"/>
          <a:srcRect t="23250" b="23250"/>
          <a:stretch>
            <a:fillRect/>
          </a:stretch>
        </p:blipFill>
        <p:spPr>
          <a:xfrm rot="10800000">
            <a:off x="-6738" y="7083"/>
            <a:ext cx="5149378" cy="18423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9"/>
          <a:srcRect t="23623" b="23623"/>
          <a:stretch>
            <a:fillRect/>
          </a:stretch>
        </p:blipFill>
        <p:spPr>
          <a:xfrm rot="10800000">
            <a:off x="3721809" y="4434"/>
            <a:ext cx="5335319" cy="1882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830388" y="3492871"/>
            <a:ext cx="2692189" cy="11643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75438" y="1095932"/>
            <a:ext cx="2704069" cy="12100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829575" y="2687271"/>
            <a:ext cx="617163" cy="4724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96182" y="2832597"/>
            <a:ext cx="1927157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5"/>
              </a:lnSpc>
            </a:pPr>
            <a:r>
              <a:rPr lang="en-US" sz="4800" dirty="0">
                <a:solidFill>
                  <a:srgbClr val="FFFAEF"/>
                </a:solidFill>
                <a:latin typeface="CS Gordon Serif"/>
              </a:rPr>
              <a:t>KHAS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050639" y="2682791"/>
            <a:ext cx="628868" cy="48137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950187" y="2880309"/>
            <a:ext cx="1091625" cy="21596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0" y="2945767"/>
            <a:ext cx="1091625" cy="21596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/>
          <a:srcRect l="10481" t="1766" b="1766"/>
          <a:stretch>
            <a:fillRect/>
          </a:stretch>
        </p:blipFill>
        <p:spPr>
          <a:xfrm rot="-61187">
            <a:off x="1681302" y="2053893"/>
            <a:ext cx="340604" cy="26142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323177" y="2549607"/>
            <a:ext cx="354306" cy="3179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 rot="465844">
            <a:off x="563859" y="1893877"/>
            <a:ext cx="2225668" cy="126306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3"/>
          <a:srcRect l="6173" r="6173"/>
          <a:stretch>
            <a:fillRect/>
          </a:stretch>
        </p:blipFill>
        <p:spPr>
          <a:xfrm>
            <a:off x="2190513" y="2244860"/>
            <a:ext cx="310472" cy="35598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178574" y="2088835"/>
            <a:ext cx="324327" cy="32392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856773" y="2609133"/>
            <a:ext cx="360907" cy="36090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763072" y="2292514"/>
            <a:ext cx="328553" cy="257093"/>
          </a:xfrm>
          <a:prstGeom prst="rect">
            <a:avLst/>
          </a:prstGeom>
        </p:spPr>
      </p:pic>
      <p:pic>
        <p:nvPicPr>
          <p:cNvPr id="19" name="Picture 19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759603" y="93733"/>
            <a:ext cx="1464211" cy="14019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224689" y="689007"/>
            <a:ext cx="702659" cy="702659"/>
          </a:xfrm>
          <a:prstGeom prst="rect">
            <a:avLst/>
          </a:prstGeom>
        </p:spPr>
      </p:pic>
      <p:pic>
        <p:nvPicPr>
          <p:cNvPr id="21" name="Picture 21">
            <a:hlinkClick r:id="rId32" action="ppaction://hlinksldjump"/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 flipH="1">
            <a:off x="6776326" y="117359"/>
            <a:ext cx="1536534" cy="147123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8172770" y="896550"/>
            <a:ext cx="691737" cy="70217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>
            <a:fillRect/>
          </a:stretch>
        </p:blipFill>
        <p:spPr>
          <a:xfrm>
            <a:off x="4070859" y="23103"/>
            <a:ext cx="858282" cy="812149"/>
          </a:xfrm>
          <a:prstGeom prst="rect">
            <a:avLst/>
          </a:prstGeom>
        </p:spPr>
      </p:pic>
      <p:pic>
        <p:nvPicPr>
          <p:cNvPr id="24" name="Picture 24">
            <a:hlinkClick r:id="rId37" action="ppaction://hlinksldjump"/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6124367" y="3960154"/>
            <a:ext cx="1509769" cy="736012"/>
          </a:xfrm>
          <a:prstGeom prst="rect">
            <a:avLst/>
          </a:prstGeom>
        </p:spPr>
      </p:pic>
      <p:pic>
        <p:nvPicPr>
          <p:cNvPr id="25" name="Picture 25">
            <a:hlinkClick r:id="rId40" action="ppaction://hlinksldjump"/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>
            <a:fillRect/>
          </a:stretch>
        </p:blipFill>
        <p:spPr>
          <a:xfrm>
            <a:off x="5870301" y="2250796"/>
            <a:ext cx="2323298" cy="1068717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685677" y="1505599"/>
            <a:ext cx="3283591" cy="374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8"/>
              </a:lnSpc>
              <a:spcBef>
                <a:spcPct val="0"/>
              </a:spcBef>
            </a:pPr>
            <a:r>
              <a:rPr lang="en-US" sz="2938" dirty="0">
                <a:solidFill>
                  <a:schemeClr val="accent4">
                    <a:lumMod val="75000"/>
                  </a:schemeClr>
                </a:solidFill>
                <a:latin typeface="Times Neue Roman"/>
              </a:rPr>
              <a:t>MAKANAN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12799" y="562753"/>
            <a:ext cx="1575062" cy="16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"/>
              </a:lnSpc>
              <a:spcBef>
                <a:spcPct val="0"/>
              </a:spcBef>
            </a:pPr>
            <a:r>
              <a:rPr lang="en-US" sz="1524" dirty="0">
                <a:solidFill>
                  <a:schemeClr val="accent4"/>
                </a:solidFill>
                <a:latin typeface="Times Neue Roman"/>
              </a:rPr>
              <a:t>A.KREATOR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79252" y="658277"/>
            <a:ext cx="1285478" cy="16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"/>
              </a:lnSpc>
              <a:spcBef>
                <a:spcPct val="0"/>
              </a:spcBef>
            </a:pPr>
            <a:r>
              <a:rPr lang="en-US" sz="1524" dirty="0">
                <a:solidFill>
                  <a:schemeClr val="accent4"/>
                </a:solidFill>
                <a:latin typeface="Times Neue Roman"/>
              </a:rPr>
              <a:t>B. INSTRUKSI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124367" y="2630177"/>
            <a:ext cx="1764453" cy="31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9"/>
              </a:lnSpc>
              <a:spcBef>
                <a:spcPct val="0"/>
              </a:spcBef>
            </a:pPr>
            <a:r>
              <a:rPr lang="en-US" sz="1524" dirty="0">
                <a:solidFill>
                  <a:srgbClr val="A134F6"/>
                </a:solidFill>
                <a:latin typeface="Times Neue Roman"/>
              </a:rPr>
              <a:t>C. TUJUAN PEMBELAJARAN</a:t>
            </a:r>
          </a:p>
        </p:txBody>
      </p:sp>
      <p:pic>
        <p:nvPicPr>
          <p:cNvPr id="30" name="title">
            <a:hlinkClick r:id="" action="ppaction://media"/>
            <a:extLst>
              <a:ext uri="{FF2B5EF4-FFF2-40B4-BE49-F238E27FC236}">
                <a16:creationId xmlns:a16="http://schemas.microsoft.com/office/drawing/2014/main" id="{491F724E-0B0B-5CC9-DE22-6E5F096356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1761888" y="4336766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505019" cy="5829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376107"/>
            <a:ext cx="4563955" cy="2234293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 l="749" r="749"/>
          <a:stretch>
            <a:fillRect/>
          </a:stretch>
        </p:blipFill>
        <p:spPr>
          <a:xfrm>
            <a:off x="608950" y="2953098"/>
            <a:ext cx="3225223" cy="160812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0415" y="2405051"/>
            <a:ext cx="1925382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5. Ketoprak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22377" y="2859810"/>
            <a:ext cx="3960273" cy="129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</a:pP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Bahan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dasar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digunakan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ketoprak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adalah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bihun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kecambah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mentimun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serta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tahu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ketupat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AABDA-7FFC-8B31-734C-C4E11D6487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53254" y="73038"/>
            <a:ext cx="1993565" cy="658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5FDB38-C9BB-5B1C-22B7-68F72C241FD2}"/>
              </a:ext>
            </a:extLst>
          </p:cNvPr>
          <p:cNvSpPr txBox="1"/>
          <p:nvPr/>
        </p:nvSpPr>
        <p:spPr>
          <a:xfrm>
            <a:off x="6791006" y="160730"/>
            <a:ext cx="1163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Materi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91C0DE-49F5-F289-488F-69DF924C2A2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92120" y="996020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505019" cy="5829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376108"/>
            <a:ext cx="4563955" cy="2185114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 t="6534" b="6534"/>
          <a:stretch>
            <a:fillRect/>
          </a:stretch>
        </p:blipFill>
        <p:spPr>
          <a:xfrm>
            <a:off x="608950" y="2953099"/>
            <a:ext cx="3216112" cy="1596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0415" y="2405051"/>
            <a:ext cx="1925382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6. Laksa Betawi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0566" y="2852351"/>
            <a:ext cx="3960273" cy="129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</a:pP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Memiliki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kuah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terdapat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udang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rebon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Kuliner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adalah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akulturasi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budaya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Betawi </a:t>
            </a:r>
            <a:r>
              <a:rPr lang="en-US" sz="1887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1887" dirty="0">
                <a:solidFill>
                  <a:srgbClr val="000000"/>
                </a:solidFill>
                <a:latin typeface="Open Sans Extra Bold"/>
              </a:rPr>
              <a:t> Arab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070EB1-A510-791E-D6EB-043C71C7F00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30763" y="35904"/>
            <a:ext cx="1993565" cy="658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B9D1A0-5983-4F79-F33A-0D6CF6DBDC32}"/>
              </a:ext>
            </a:extLst>
          </p:cNvPr>
          <p:cNvSpPr txBox="1"/>
          <p:nvPr/>
        </p:nvSpPr>
        <p:spPr>
          <a:xfrm>
            <a:off x="6794074" y="162363"/>
            <a:ext cx="911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Materi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DD99A4-D7DE-CF7F-819B-CCAEB189A94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20910" y="944770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505019" cy="5829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376107"/>
            <a:ext cx="4563955" cy="2195893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 t="5024" b="5024"/>
          <a:stretch>
            <a:fillRect/>
          </a:stretch>
        </p:blipFill>
        <p:spPr>
          <a:xfrm>
            <a:off x="548326" y="2928366"/>
            <a:ext cx="3225223" cy="153716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0415" y="2405051"/>
            <a:ext cx="1925382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7. Nasi Uduk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21896" y="2772123"/>
            <a:ext cx="4117406" cy="135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Makanan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khas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DKI Jakarta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biasanya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dilengkapi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tempe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kering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telur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goreng,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ayam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goreng dan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bawang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goreng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2C76FF-58EF-747F-A07D-EDCF613C92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53254" y="179380"/>
            <a:ext cx="1993565" cy="658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714F3B-3493-BB0D-A044-339DE59F9CBD}"/>
              </a:ext>
            </a:extLst>
          </p:cNvPr>
          <p:cNvSpPr txBox="1"/>
          <p:nvPr/>
        </p:nvSpPr>
        <p:spPr>
          <a:xfrm>
            <a:off x="6860423" y="308537"/>
            <a:ext cx="963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Materi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26BB75-BD35-EF77-071B-DD95B697D07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04120" y="1135649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505019" cy="5829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405052"/>
            <a:ext cx="4563955" cy="2156170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 t="21785" b="12700"/>
          <a:stretch>
            <a:fillRect/>
          </a:stretch>
        </p:blipFill>
        <p:spPr>
          <a:xfrm>
            <a:off x="548326" y="2928365"/>
            <a:ext cx="3225223" cy="16328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0415" y="2405051"/>
            <a:ext cx="1925382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8. Kue Cucur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21896" y="2772123"/>
            <a:ext cx="4117406" cy="135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Kue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cucur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rasanya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manis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tekstur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lembut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Kue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berbahan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dasar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beras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dan gula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merah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dimasak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cara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digoreng</a:t>
            </a:r>
            <a:endParaRPr lang="en-US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13055-3826-1EF0-1355-AE1F9EE9582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57026" y="129843"/>
            <a:ext cx="1993565" cy="658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E8AF89-1BCC-5729-5ED1-915CB1E29365}"/>
              </a:ext>
            </a:extLst>
          </p:cNvPr>
          <p:cNvSpPr txBox="1"/>
          <p:nvPr/>
        </p:nvSpPr>
        <p:spPr>
          <a:xfrm>
            <a:off x="6754980" y="231502"/>
            <a:ext cx="902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Materi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68E715-D29E-2004-BFDD-3C38D36C1AB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38618" y="1044486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763347" cy="6431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123990" y="2376108"/>
            <a:ext cx="4538587" cy="2185113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 t="6672" b="13318"/>
          <a:stretch>
            <a:fillRect/>
          </a:stretch>
        </p:blipFill>
        <p:spPr>
          <a:xfrm>
            <a:off x="548326" y="2928365"/>
            <a:ext cx="3225223" cy="16328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0612" y="2415530"/>
            <a:ext cx="2383316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9. Es Slendang Mayang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54599" y="2700245"/>
            <a:ext cx="3951201" cy="1704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Slendang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mayang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pudding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terbuat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dari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campuran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air,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tepung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sagu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serta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tepung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beras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penyajian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nya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diguyur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kuah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santan</a:t>
            </a:r>
            <a:endParaRPr lang="en-US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3704A3-6927-0BBA-837F-EAA9BD4BBF0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30763" y="40444"/>
            <a:ext cx="1993565" cy="658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E13FDF-1F89-950C-2DA2-1266A7D48864}"/>
              </a:ext>
            </a:extLst>
          </p:cNvPr>
          <p:cNvSpPr txBox="1"/>
          <p:nvPr/>
        </p:nvSpPr>
        <p:spPr>
          <a:xfrm>
            <a:off x="6736451" y="151531"/>
            <a:ext cx="925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Materi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6B8FC0-F9BD-25E5-BF7C-2ED5ABED37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21342" y="931438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4800" y="238601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763347" cy="6431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376108"/>
            <a:ext cx="4563955" cy="2185114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 t="5152" b="5152"/>
          <a:stretch>
            <a:fillRect/>
          </a:stretch>
        </p:blipFill>
        <p:spPr>
          <a:xfrm>
            <a:off x="548326" y="2928365"/>
            <a:ext cx="3225223" cy="16328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0612" y="2415530"/>
            <a:ext cx="2383316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10. Es Goyang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25868" y="2699070"/>
            <a:ext cx="4117406" cy="169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dirty="0">
                <a:solidFill>
                  <a:srgbClr val="000000"/>
                </a:solidFill>
                <a:latin typeface="Open Sans Extra Bold"/>
              </a:rPr>
              <a:t>Es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Goyang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biasanya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dibuat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tempat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dicelupkan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ke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coklat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leleh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saat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membeku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, topping juga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terkadang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dipakai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saat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coklat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masih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cair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BD3A9-F7CD-77FC-F0F5-A46AF8B8C0D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27827" y="138765"/>
            <a:ext cx="1993565" cy="658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4C58E3-4D3C-444D-D365-DCC0F3F0124E}"/>
              </a:ext>
            </a:extLst>
          </p:cNvPr>
          <p:cNvSpPr txBox="1"/>
          <p:nvPr/>
        </p:nvSpPr>
        <p:spPr>
          <a:xfrm>
            <a:off x="6821321" y="262061"/>
            <a:ext cx="1119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Materi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C2939E-1FC3-0575-2512-CA179631CDF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66693" y="1037665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763347" cy="6431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376107"/>
            <a:ext cx="4563955" cy="2272093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 l="2980" r="2980"/>
          <a:stretch>
            <a:fillRect/>
          </a:stretch>
        </p:blipFill>
        <p:spPr>
          <a:xfrm>
            <a:off x="548326" y="2928365"/>
            <a:ext cx="3225223" cy="16328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0612" y="2415530"/>
            <a:ext cx="2383316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11. Bir Pletok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21896" y="2832243"/>
            <a:ext cx="4117406" cy="13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Bir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pletok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dibuat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cara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menaruh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campuran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jahe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daun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pandan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wangi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kayu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manis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cengkeh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pala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kapulaga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, dan serai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ke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dalam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bumbu</a:t>
            </a:r>
            <a:endParaRPr lang="en-US" sz="1600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D1751D-71F3-AFBD-DC73-E65CBC3C04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94904" y="123667"/>
            <a:ext cx="1993565" cy="658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0C4102-267A-008C-908D-BA1E788930B1}"/>
              </a:ext>
            </a:extLst>
          </p:cNvPr>
          <p:cNvSpPr txBox="1"/>
          <p:nvPr/>
        </p:nvSpPr>
        <p:spPr>
          <a:xfrm>
            <a:off x="6821854" y="252824"/>
            <a:ext cx="856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HOME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755B96-C06C-82E4-E24F-ADBB5CF3A80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33770" y="1022977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763347" cy="6431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415530"/>
            <a:ext cx="4563955" cy="2232670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 t="4868" b="4868"/>
          <a:stretch>
            <a:fillRect/>
          </a:stretch>
        </p:blipFill>
        <p:spPr>
          <a:xfrm>
            <a:off x="548326" y="3013218"/>
            <a:ext cx="3225223" cy="154800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0612" y="2415530"/>
            <a:ext cx="2383316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12. Sayur Besan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21896" y="2832243"/>
            <a:ext cx="4117406" cy="135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1961">
                <a:solidFill>
                  <a:srgbClr val="000000"/>
                </a:solidFill>
                <a:latin typeface="Open Sans Extra Bold"/>
              </a:rPr>
              <a:t>Sayur ini terdiri dari daun bawang, kentang rebus, bawang goreng, petai, dan memiliki protein juga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EF884E-804A-BA7D-D2F9-1D3C06C5C50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53254" y="138766"/>
            <a:ext cx="1993565" cy="658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BF1B52-4729-E61A-6672-8AAF7C3FC158}"/>
              </a:ext>
            </a:extLst>
          </p:cNvPr>
          <p:cNvSpPr txBox="1"/>
          <p:nvPr/>
        </p:nvSpPr>
        <p:spPr>
          <a:xfrm>
            <a:off x="6833283" y="267923"/>
            <a:ext cx="925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Materi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7122E3-F4A6-4AE6-2E03-4FD2ED2B44E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30951" y="1042126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763347" cy="6431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376107"/>
            <a:ext cx="4563955" cy="2272093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9"/>
          <a:srcRect t="7660" b="7660"/>
          <a:stretch>
            <a:fillRect/>
          </a:stretch>
        </p:blipFill>
        <p:spPr>
          <a:xfrm>
            <a:off x="548326" y="2966240"/>
            <a:ext cx="3225223" cy="159498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0612" y="2415530"/>
            <a:ext cx="2383316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13. Gabus Pucung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02068" y="2766603"/>
            <a:ext cx="4041206" cy="135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Sayur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gabus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pucung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adalah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sajian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ikan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berkuah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khas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Betawi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kuah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hitam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mirip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seperti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kuah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rawon</a:t>
            </a:r>
            <a:endParaRPr lang="en-US" sz="1961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849B4E-2448-D4F3-9265-9AC56A84BAF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3254" y="138766"/>
            <a:ext cx="1993565" cy="6584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D04276-46B8-B1A2-292E-7D6A7FF236B1}"/>
              </a:ext>
            </a:extLst>
          </p:cNvPr>
          <p:cNvSpPr txBox="1"/>
          <p:nvPr/>
        </p:nvSpPr>
        <p:spPr>
          <a:xfrm>
            <a:off x="6876733" y="252738"/>
            <a:ext cx="991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Materi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667D7C-BA32-E9FB-C454-2269B10C8B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04120" y="1094506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763347" cy="6431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376107"/>
            <a:ext cx="4563955" cy="2272093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 t="4868" b="4868"/>
          <a:stretch>
            <a:fillRect/>
          </a:stretch>
        </p:blipFill>
        <p:spPr>
          <a:xfrm>
            <a:off x="548326" y="2928365"/>
            <a:ext cx="3225223" cy="162103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0612" y="2415530"/>
            <a:ext cx="2383316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14. Kue Ape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99900" y="2779381"/>
            <a:ext cx="4041206" cy="1354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Makanan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mempunyai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tekstur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renyah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serta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garing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pada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bagian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pinggirnya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terbuat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961" dirty="0" err="1">
                <a:solidFill>
                  <a:srgbClr val="000000"/>
                </a:solidFill>
                <a:latin typeface="Open Sans Extra Bold"/>
              </a:rPr>
              <a:t>dari</a:t>
            </a:r>
            <a:r>
              <a:rPr lang="en-US" sz="1961" dirty="0">
                <a:solidFill>
                  <a:srgbClr val="000000"/>
                </a:solidFill>
                <a:latin typeface="Open Sans Extra Bold"/>
              </a:rPr>
              <a:t> pandan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159E3A-6FE0-FDA6-EBD1-DC8FB94555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04928" y="190808"/>
            <a:ext cx="1993565" cy="6584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D3F011-728C-249A-7F21-01A314666106}"/>
              </a:ext>
            </a:extLst>
          </p:cNvPr>
          <p:cNvSpPr txBox="1"/>
          <p:nvPr/>
        </p:nvSpPr>
        <p:spPr>
          <a:xfrm>
            <a:off x="6858000" y="265714"/>
            <a:ext cx="1049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Materi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DA4A36-FC7A-F64B-11C8-4269C61F3B4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04120" y="1078166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6147" y="3167702"/>
            <a:ext cx="10033348" cy="68409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800000">
            <a:off x="-49324" y="-351609"/>
            <a:ext cx="5038887" cy="33697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601" b="1601"/>
          <a:stretch>
            <a:fillRect/>
          </a:stretch>
        </p:blipFill>
        <p:spPr>
          <a:xfrm rot="-10717742">
            <a:off x="3874172" y="-387082"/>
            <a:ext cx="5262580" cy="34065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969188" y="0"/>
            <a:ext cx="1124398" cy="109628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60115" y="250498"/>
            <a:ext cx="1492715" cy="14292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9761" y="979689"/>
            <a:ext cx="925742" cy="9257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562548" y="1244451"/>
            <a:ext cx="3966692" cy="266264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016286" y="2973926"/>
            <a:ext cx="1044307" cy="20660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/>
          <a:srcRect t="3121" b="3121"/>
          <a:stretch>
            <a:fillRect/>
          </a:stretch>
        </p:blipFill>
        <p:spPr>
          <a:xfrm>
            <a:off x="3038072" y="1855383"/>
            <a:ext cx="931116" cy="155466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6474123" y="2079001"/>
            <a:ext cx="1107429" cy="110742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1"/>
          <a:srcRect l="8327" r="8327"/>
          <a:stretch>
            <a:fillRect/>
          </a:stretch>
        </p:blipFill>
        <p:spPr>
          <a:xfrm>
            <a:off x="1623970" y="3597774"/>
            <a:ext cx="938578" cy="144222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 rot="289292">
            <a:off x="6676511" y="3373226"/>
            <a:ext cx="1343765" cy="1067734"/>
          </a:xfrm>
          <a:prstGeom prst="rect">
            <a:avLst/>
          </a:prstGeom>
        </p:spPr>
      </p:pic>
      <p:pic>
        <p:nvPicPr>
          <p:cNvPr id="14" name="Picture 14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6179635" y="243884"/>
            <a:ext cx="2583813" cy="712295"/>
          </a:xfrm>
          <a:prstGeom prst="rect">
            <a:avLst/>
          </a:prstGeom>
        </p:spPr>
      </p:pic>
      <p:pic>
        <p:nvPicPr>
          <p:cNvPr id="15" name="Picture 15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7823936" y="1186749"/>
            <a:ext cx="1042058" cy="98604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3602644" y="4037811"/>
            <a:ext cx="2255766" cy="91546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-18153" y="2973926"/>
            <a:ext cx="1044307" cy="206607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1332630" y="2222879"/>
            <a:ext cx="953693" cy="118717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077244" y="1845858"/>
            <a:ext cx="2092079" cy="186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3"/>
              </a:lnSpc>
            </a:pPr>
            <a:r>
              <a:rPr lang="en-US" sz="1045">
                <a:solidFill>
                  <a:srgbClr val="000000"/>
                </a:solidFill>
                <a:latin typeface="Open Sans"/>
              </a:rPr>
              <a:t>Nama : Hanna Teresa Jesica</a:t>
            </a:r>
          </a:p>
          <a:p>
            <a:pPr algn="ctr">
              <a:lnSpc>
                <a:spcPts val="1463"/>
              </a:lnSpc>
            </a:pPr>
            <a:r>
              <a:rPr lang="en-US" sz="1045">
                <a:solidFill>
                  <a:srgbClr val="000000"/>
                </a:solidFill>
                <a:latin typeface="Open Sans"/>
              </a:rPr>
              <a:t>Tempat Tanggal Lahir : Jakarta, 21 Mei 2003</a:t>
            </a:r>
          </a:p>
          <a:p>
            <a:pPr algn="ctr">
              <a:lnSpc>
                <a:spcPts val="1463"/>
              </a:lnSpc>
            </a:pPr>
            <a:r>
              <a:rPr lang="en-US" sz="1045">
                <a:solidFill>
                  <a:srgbClr val="000000"/>
                </a:solidFill>
                <a:latin typeface="Open Sans"/>
              </a:rPr>
              <a:t>Asal Instansi : Universitas Negeri Yogyakarta</a:t>
            </a:r>
          </a:p>
          <a:p>
            <a:pPr algn="ctr">
              <a:lnSpc>
                <a:spcPts val="1463"/>
              </a:lnSpc>
            </a:pPr>
            <a:r>
              <a:rPr lang="en-US" sz="1045">
                <a:solidFill>
                  <a:srgbClr val="000000"/>
                </a:solidFill>
                <a:latin typeface="Open Sans"/>
              </a:rPr>
              <a:t>No. Telp : 081316264566</a:t>
            </a:r>
          </a:p>
          <a:p>
            <a:pPr algn="ctr">
              <a:lnSpc>
                <a:spcPts val="1463"/>
              </a:lnSpc>
            </a:pPr>
            <a:r>
              <a:rPr lang="en-US" sz="1045">
                <a:solidFill>
                  <a:srgbClr val="000000"/>
                </a:solidFill>
                <a:latin typeface="Open Sans"/>
              </a:rPr>
              <a:t>Alamat Email : Hannateresajesica@gmail.com</a:t>
            </a:r>
          </a:p>
          <a:p>
            <a:pPr algn="ctr">
              <a:lnSpc>
                <a:spcPts val="1785"/>
              </a:lnSpc>
            </a:pPr>
            <a:endParaRPr lang="en-US" sz="1045">
              <a:solidFill>
                <a:srgbClr val="000000"/>
              </a:solidFill>
              <a:latin typeface="Open Sans"/>
            </a:endParaRPr>
          </a:p>
          <a:p>
            <a:pPr algn="ctr">
              <a:lnSpc>
                <a:spcPts val="1785"/>
              </a:lnSpc>
            </a:pPr>
            <a:endParaRPr lang="en-US" sz="1045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0115" y="778384"/>
            <a:ext cx="1575062" cy="17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"/>
              </a:lnSpc>
              <a:spcBef>
                <a:spcPct val="0"/>
              </a:spcBef>
            </a:pPr>
            <a:r>
              <a:rPr lang="en-US" sz="1624">
                <a:solidFill>
                  <a:srgbClr val="A134F6"/>
                </a:solidFill>
                <a:latin typeface="Times Neue Roman"/>
              </a:rPr>
              <a:t>A.KREATOR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98120" y="491741"/>
            <a:ext cx="1746845" cy="35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7"/>
              </a:lnSpc>
              <a:spcBef>
                <a:spcPct val="0"/>
              </a:spcBef>
            </a:pPr>
            <a:r>
              <a:rPr lang="en-US" sz="3234" dirty="0">
                <a:solidFill>
                  <a:schemeClr val="accent4"/>
                </a:solidFill>
                <a:latin typeface="Times Neue Roman"/>
              </a:rPr>
              <a:t>HOME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48326" y="231502"/>
            <a:ext cx="2132212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763347" cy="6431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284517"/>
            <a:ext cx="4563955" cy="2363684"/>
          </a:xfrm>
          <a:prstGeom prst="rect">
            <a:avLst/>
          </a:prstGeom>
        </p:spPr>
      </p:pic>
      <p:pic>
        <p:nvPicPr>
          <p:cNvPr id="10" name="Picture 10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8082082" y="1191561"/>
            <a:ext cx="827836" cy="827395"/>
          </a:xfrm>
          <a:prstGeom prst="rect">
            <a:avLst/>
          </a:prstGeom>
        </p:spPr>
      </p:pic>
      <p:pic>
        <p:nvPicPr>
          <p:cNvPr id="11" name="Picture 11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6477000" y="76200"/>
            <a:ext cx="1684847" cy="1446863"/>
          </a:xfrm>
          <a:prstGeom prst="rect">
            <a:avLst/>
          </a:prstGeom>
        </p:spPr>
      </p:pic>
      <p:pic>
        <p:nvPicPr>
          <p:cNvPr id="12" name="Picture 12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 flipH="1">
            <a:off x="4173878" y="1640493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3"/>
          <a:srcRect l="3113" r="3113"/>
          <a:stretch>
            <a:fillRect/>
          </a:stretch>
        </p:blipFill>
        <p:spPr>
          <a:xfrm>
            <a:off x="548326" y="2966240"/>
            <a:ext cx="3225223" cy="159498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52141" y="468925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2196" y="728628"/>
            <a:ext cx="1445675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MENU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0612" y="2415530"/>
            <a:ext cx="2383316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15. Dodol Betawi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59996" y="2643273"/>
            <a:ext cx="4022004" cy="1693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dirty="0">
                <a:solidFill>
                  <a:srgbClr val="000000"/>
                </a:solidFill>
                <a:latin typeface="Open Sans Extra Bold"/>
              </a:rPr>
              <a:t>Cara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membuat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menggunakan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kuali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Dodol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dibuat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dari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kelapa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dan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ketan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menjadikannya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lengket</a:t>
            </a:r>
            <a:r>
              <a:rPr lang="en-US" dirty="0">
                <a:solidFill>
                  <a:srgbClr val="000000"/>
                </a:solidFill>
                <a:latin typeface="Open Sans Extra Bold"/>
              </a:rPr>
              <a:t> dan </a:t>
            </a:r>
            <a:r>
              <a:rPr lang="en-US" dirty="0" err="1">
                <a:solidFill>
                  <a:srgbClr val="000000"/>
                </a:solidFill>
                <a:latin typeface="Open Sans Extra Bold"/>
              </a:rPr>
              <a:t>kenyal</a:t>
            </a:r>
            <a:endParaRPr lang="en-US" dirty="0">
              <a:solidFill>
                <a:srgbClr val="000000"/>
              </a:solidFill>
              <a:latin typeface="Open Sans Extra Bold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59443" y="2643580"/>
            <a:ext cx="9754932" cy="66510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717742">
            <a:off x="-109051" y="-390570"/>
            <a:ext cx="4937638" cy="33020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0717742">
            <a:off x="3741975" y="-394759"/>
            <a:ext cx="5411000" cy="36186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0329" y="2843137"/>
            <a:ext cx="887986" cy="1756807"/>
          </a:xfrm>
          <a:prstGeom prst="rect">
            <a:avLst/>
          </a:prstGeom>
        </p:spPr>
      </p:pic>
      <p:pic>
        <p:nvPicPr>
          <p:cNvPr id="6" name="Picture 6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80998" y="200946"/>
            <a:ext cx="1987873" cy="6376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70238" y="954359"/>
            <a:ext cx="972650" cy="9203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2928160" y="42489"/>
            <a:ext cx="2705781" cy="9380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824141" y="2768351"/>
            <a:ext cx="887986" cy="1756807"/>
          </a:xfrm>
          <a:prstGeom prst="rect">
            <a:avLst/>
          </a:prstGeom>
        </p:spPr>
      </p:pic>
      <p:pic>
        <p:nvPicPr>
          <p:cNvPr id="12" name="Picture 12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4426012" y="4411274"/>
            <a:ext cx="330920" cy="33092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4322" y="429256"/>
            <a:ext cx="1561223" cy="273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71790" y="580905"/>
            <a:ext cx="2892466" cy="20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3"/>
              </a:lnSpc>
            </a:pPr>
            <a:r>
              <a:rPr lang="en-US" sz="2000" dirty="0">
                <a:solidFill>
                  <a:srgbClr val="FF1616"/>
                </a:solidFill>
                <a:latin typeface="Times Neue Roman"/>
              </a:rPr>
              <a:t>VIDEO MATERI </a:t>
            </a:r>
          </a:p>
        </p:txBody>
      </p:sp>
      <p:pic>
        <p:nvPicPr>
          <p:cNvPr id="21" name="Online Media 20" title="14 makanan minuman khas jakarta / Betawi">
            <a:hlinkClick r:id="" action="ppaction://media"/>
            <a:extLst>
              <a:ext uri="{FF2B5EF4-FFF2-40B4-BE49-F238E27FC236}">
                <a16:creationId xmlns:a16="http://schemas.microsoft.com/office/drawing/2014/main" id="{9F51FF09-7BA2-F834-B1F6-585F7EAED30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21"/>
          <a:stretch>
            <a:fillRect/>
          </a:stretch>
        </p:blipFill>
        <p:spPr>
          <a:xfrm>
            <a:off x="1834211" y="1220123"/>
            <a:ext cx="5183602" cy="3116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F0A311-510C-127A-4A13-A48D699A9F5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89178" y="219548"/>
            <a:ext cx="2219733" cy="7437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D3FA01-80F0-7B97-292E-C743E16C6A4A}"/>
              </a:ext>
            </a:extLst>
          </p:cNvPr>
          <p:cNvSpPr txBox="1"/>
          <p:nvPr/>
        </p:nvSpPr>
        <p:spPr>
          <a:xfrm>
            <a:off x="6785086" y="350073"/>
            <a:ext cx="1523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Video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3F054-F123-1AA7-C8D5-F249F15238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15201" y="1092305"/>
            <a:ext cx="1468692" cy="11133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59443" y="2643580"/>
            <a:ext cx="9754932" cy="66510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717742">
            <a:off x="-109051" y="-390570"/>
            <a:ext cx="4937638" cy="33020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0717742">
            <a:off x="3741975" y="-394759"/>
            <a:ext cx="5411000" cy="36186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0" y="3283193"/>
            <a:ext cx="887986" cy="1756807"/>
          </a:xfrm>
          <a:prstGeom prst="rect">
            <a:avLst/>
          </a:prstGeom>
        </p:spPr>
      </p:pic>
      <p:pic>
        <p:nvPicPr>
          <p:cNvPr id="6" name="Picture 6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65265" y="114865"/>
            <a:ext cx="2092117" cy="7471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70238" y="954359"/>
            <a:ext cx="972650" cy="92037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3276600" y="28997"/>
            <a:ext cx="2732860" cy="83304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52007" y="3316634"/>
            <a:ext cx="887986" cy="1756807"/>
          </a:xfrm>
          <a:prstGeom prst="rect">
            <a:avLst/>
          </a:prstGeom>
        </p:spPr>
      </p:pic>
      <p:pic>
        <p:nvPicPr>
          <p:cNvPr id="10" name="Picture 10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6732693" y="176145"/>
            <a:ext cx="1684847" cy="1446863"/>
          </a:xfrm>
          <a:prstGeom prst="rect">
            <a:avLst/>
          </a:prstGeom>
        </p:spPr>
      </p:pic>
      <p:pic>
        <p:nvPicPr>
          <p:cNvPr id="11" name="Picture 11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8159169" y="1655911"/>
            <a:ext cx="673663" cy="67330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39299" y="359363"/>
            <a:ext cx="1144047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89063" y="485826"/>
            <a:ext cx="2892466" cy="20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3"/>
              </a:lnSpc>
            </a:pPr>
            <a:r>
              <a:rPr lang="en-US" sz="2000" dirty="0">
                <a:solidFill>
                  <a:srgbClr val="FF1616"/>
                </a:solidFill>
                <a:latin typeface="Times Neue Roman"/>
              </a:rPr>
              <a:t>VIDEO ANIMASI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55089" y="805083"/>
            <a:ext cx="1240055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MENU</a:t>
            </a:r>
          </a:p>
        </p:txBody>
      </p:sp>
      <p:pic>
        <p:nvPicPr>
          <p:cNvPr id="15" name="Picture 15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 flipH="1">
            <a:off x="4400482" y="4330667"/>
            <a:ext cx="370992" cy="370992"/>
          </a:xfrm>
          <a:prstGeom prst="rect">
            <a:avLst/>
          </a:prstGeom>
        </p:spPr>
      </p:pic>
      <p:pic>
        <p:nvPicPr>
          <p:cNvPr id="17" name="Online Media 16" title="Makanan&amp;Minuman Khas Betawi || The Gambar Of Animasi">
            <a:hlinkClick r:id="" action="ppaction://media"/>
            <a:extLst>
              <a:ext uri="{FF2B5EF4-FFF2-40B4-BE49-F238E27FC236}">
                <a16:creationId xmlns:a16="http://schemas.microsoft.com/office/drawing/2014/main" id="{8090A9CA-3D1C-A0CE-F885-8BC9324C701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26"/>
          <a:stretch>
            <a:fillRect/>
          </a:stretch>
        </p:blipFill>
        <p:spPr>
          <a:xfrm>
            <a:off x="1950516" y="1245845"/>
            <a:ext cx="4899932" cy="296632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20901" y="2798515"/>
            <a:ext cx="9907637" cy="67552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717742">
            <a:off x="-81172" y="-392442"/>
            <a:ext cx="5061187" cy="33846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717742">
            <a:off x="3874847" y="-431100"/>
            <a:ext cx="5176800" cy="34619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084911" y="-37154"/>
            <a:ext cx="860077" cy="83857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2959998"/>
            <a:ext cx="1051347" cy="2080002"/>
          </a:xfrm>
          <a:prstGeom prst="rect">
            <a:avLst/>
          </a:prstGeom>
        </p:spPr>
      </p:pic>
      <p:pic>
        <p:nvPicPr>
          <p:cNvPr id="7" name="Picture 7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88202" y="223208"/>
            <a:ext cx="1981200" cy="74321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5408" y="1106372"/>
            <a:ext cx="1063506" cy="100634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3037753" y="1106372"/>
            <a:ext cx="2991537" cy="103706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948653" y="2959998"/>
            <a:ext cx="1051347" cy="208000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1436" y="502823"/>
            <a:ext cx="1652049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35253" y="1436845"/>
            <a:ext cx="2796537" cy="43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609">
                <a:solidFill>
                  <a:srgbClr val="A134F6"/>
                </a:solidFill>
                <a:latin typeface="Times Neue Roman"/>
              </a:rPr>
              <a:t>Quiz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D05E1D-F1E1-F0DD-D1A0-93BA27C30E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4470" y="2624274"/>
            <a:ext cx="6645585" cy="183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7F6BEF-F6EF-D1A4-F886-02907A962DE9}"/>
              </a:ext>
            </a:extLst>
          </p:cNvPr>
          <p:cNvSpPr txBox="1"/>
          <p:nvPr/>
        </p:nvSpPr>
        <p:spPr>
          <a:xfrm>
            <a:off x="1955760" y="2932960"/>
            <a:ext cx="49543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https://docs.google.com/forms/d/e/1FAIpQLSd6RD1dhnITB-39NRLsHGKvZyTJecUODYgCuIP71xajwgvA6w/viewform?fbzx=-3585994695847173560</a:t>
            </a:r>
            <a:endParaRPr lang="en-ID" dirty="0"/>
          </a:p>
          <a:p>
            <a:pPr algn="ctr"/>
            <a:endParaRPr lang="en-ID" dirty="0"/>
          </a:p>
          <a:p>
            <a:pPr algn="ctr"/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27FB2B-653D-4D08-176A-B8B687A194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24718" y="1044942"/>
            <a:ext cx="1410674" cy="9404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9832F8-54E2-D14E-46AD-FE975A465F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8595" y="202878"/>
            <a:ext cx="1981372" cy="7437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C62DD3-127F-B5F4-1E32-3110A33EB3EA}"/>
              </a:ext>
            </a:extLst>
          </p:cNvPr>
          <p:cNvSpPr txBox="1"/>
          <p:nvPr/>
        </p:nvSpPr>
        <p:spPr>
          <a:xfrm>
            <a:off x="7075330" y="300506"/>
            <a:ext cx="1328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ue Roman"/>
              </a:rPr>
              <a:t>Q</a:t>
            </a:r>
            <a:r>
              <a:rPr lang="en-ID" sz="2400" dirty="0" err="1">
                <a:latin typeface="Times Neue Roman"/>
              </a:rPr>
              <a:t>uiz</a:t>
            </a:r>
            <a:endParaRPr lang="en-ID" sz="2400" dirty="0">
              <a:latin typeface="Times Neue Roman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89285" y="3083449"/>
            <a:ext cx="9778570" cy="66672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717742">
            <a:off x="-113087" y="-351916"/>
            <a:ext cx="5047427" cy="3375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717742">
            <a:off x="3875423" y="-478226"/>
            <a:ext cx="5250059" cy="35109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969188" y="-30655"/>
            <a:ext cx="1004810" cy="9796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6364013" y="46442"/>
            <a:ext cx="1896104" cy="18155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918551" y="1188153"/>
            <a:ext cx="4992665" cy="25244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284372" y="3537377"/>
            <a:ext cx="715628" cy="14158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0" y="3258453"/>
            <a:ext cx="900491" cy="178154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428787" y="3447770"/>
            <a:ext cx="1245448" cy="1595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289292">
            <a:off x="6244257" y="3717141"/>
            <a:ext cx="1759061" cy="1397721"/>
          </a:xfrm>
          <a:prstGeom prst="rect">
            <a:avLst/>
          </a:prstGeom>
        </p:spPr>
      </p:pic>
      <p:pic>
        <p:nvPicPr>
          <p:cNvPr id="12" name="Picture 12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94933" y="191283"/>
            <a:ext cx="2667708" cy="73542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327327" y="1069828"/>
            <a:ext cx="831530" cy="78683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3198110" y="3946468"/>
            <a:ext cx="2480622" cy="100671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18230" y="2044830"/>
            <a:ext cx="4244216" cy="668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3565" lvl="1" indent="-342900">
              <a:lnSpc>
                <a:spcPts val="1672"/>
              </a:lnSpc>
              <a:buFont typeface="Arial" panose="020B0604020202020204" pitchFamily="34" charset="0"/>
              <a:buChar char="•"/>
            </a:pPr>
            <a:r>
              <a:rPr lang="en-US" sz="2229" dirty="0" err="1">
                <a:solidFill>
                  <a:srgbClr val="EE3EC9"/>
                </a:solidFill>
                <a:latin typeface="Times Neue Roman Bold Italics"/>
              </a:rPr>
              <a:t>Bacalah</a:t>
            </a:r>
            <a:r>
              <a:rPr lang="en-US" sz="2229" dirty="0">
                <a:solidFill>
                  <a:srgbClr val="EE3EC9"/>
                </a:solidFill>
                <a:latin typeface="Times Neue Roman Bold Italics"/>
              </a:rPr>
              <a:t> </a:t>
            </a:r>
            <a:r>
              <a:rPr lang="en-US" sz="2229" dirty="0" err="1">
                <a:solidFill>
                  <a:srgbClr val="EE3EC9"/>
                </a:solidFill>
                <a:latin typeface="Times Neue Roman Bold Italics"/>
              </a:rPr>
              <a:t>Materi</a:t>
            </a:r>
            <a:r>
              <a:rPr lang="en-US" sz="2229" dirty="0">
                <a:solidFill>
                  <a:srgbClr val="EE3EC9"/>
                </a:solidFill>
                <a:latin typeface="Times Neue Roman Bold Italics"/>
              </a:rPr>
              <a:t> </a:t>
            </a:r>
            <a:r>
              <a:rPr lang="en-US" sz="2229" dirty="0" err="1">
                <a:solidFill>
                  <a:srgbClr val="EE3EC9"/>
                </a:solidFill>
                <a:latin typeface="Times Neue Roman Bold Italics"/>
              </a:rPr>
              <a:t>Secara</a:t>
            </a:r>
            <a:r>
              <a:rPr lang="en-US" sz="2229" dirty="0">
                <a:solidFill>
                  <a:srgbClr val="EE3EC9"/>
                </a:solidFill>
                <a:latin typeface="Times Neue Roman Bold Italics"/>
              </a:rPr>
              <a:t> </a:t>
            </a:r>
            <a:r>
              <a:rPr lang="en-US" sz="2229" dirty="0" err="1">
                <a:solidFill>
                  <a:srgbClr val="EE3EC9"/>
                </a:solidFill>
                <a:latin typeface="Times Neue Roman Bold Italics"/>
              </a:rPr>
              <a:t>Lengkap</a:t>
            </a:r>
            <a:endParaRPr lang="en-US" sz="2229" dirty="0">
              <a:solidFill>
                <a:srgbClr val="EE3EC9"/>
              </a:solidFill>
              <a:latin typeface="Times Neue Roman Bold Italics"/>
            </a:endParaRPr>
          </a:p>
          <a:p>
            <a:pPr marL="583565" lvl="1" indent="-342900">
              <a:lnSpc>
                <a:spcPts val="1672"/>
              </a:lnSpc>
              <a:buFont typeface="Arial" panose="020B0604020202020204" pitchFamily="34" charset="0"/>
              <a:buChar char="•"/>
            </a:pPr>
            <a:r>
              <a:rPr lang="en-US" sz="2229" dirty="0" err="1">
                <a:solidFill>
                  <a:srgbClr val="EE3EC9"/>
                </a:solidFill>
                <a:latin typeface="Times Neue Roman Bold Italics"/>
              </a:rPr>
              <a:t>Simaklah</a:t>
            </a:r>
            <a:r>
              <a:rPr lang="en-US" sz="2229" dirty="0">
                <a:solidFill>
                  <a:srgbClr val="EE3EC9"/>
                </a:solidFill>
                <a:latin typeface="Times Neue Roman Bold Italics"/>
              </a:rPr>
              <a:t> Video </a:t>
            </a:r>
            <a:r>
              <a:rPr lang="en-US" sz="2229" dirty="0" err="1">
                <a:solidFill>
                  <a:srgbClr val="EE3EC9"/>
                </a:solidFill>
                <a:latin typeface="Times Neue Roman Bold Italics"/>
              </a:rPr>
              <a:t>Pembelajaran</a:t>
            </a:r>
            <a:endParaRPr lang="en-US" sz="2285" dirty="0">
              <a:solidFill>
                <a:srgbClr val="EE3EC9"/>
              </a:solidFill>
              <a:latin typeface="Times Neue Roman Bold Italics"/>
            </a:endParaRPr>
          </a:p>
          <a:p>
            <a:pPr marL="583565" lvl="1" indent="-342900">
              <a:lnSpc>
                <a:spcPts val="1672"/>
              </a:lnSpc>
              <a:buFont typeface="Arial" panose="020B0604020202020204" pitchFamily="34" charset="0"/>
              <a:buChar char="•"/>
            </a:pPr>
            <a:r>
              <a:rPr lang="en-US" sz="2285" dirty="0" err="1">
                <a:solidFill>
                  <a:srgbClr val="EE3EC9"/>
                </a:solidFill>
                <a:latin typeface="Times Neue Roman Bold Italics"/>
              </a:rPr>
              <a:t>Kerjakan</a:t>
            </a:r>
            <a:r>
              <a:rPr lang="en-US" sz="2285" dirty="0">
                <a:solidFill>
                  <a:srgbClr val="EE3EC9"/>
                </a:solidFill>
                <a:latin typeface="Times Neue Roman Bold Italics"/>
              </a:rPr>
              <a:t> quiz </a:t>
            </a:r>
            <a:r>
              <a:rPr lang="en-US" sz="2285" dirty="0" err="1">
                <a:solidFill>
                  <a:srgbClr val="EE3EC9"/>
                </a:solidFill>
                <a:latin typeface="Times Neue Roman Bold Italics"/>
              </a:rPr>
              <a:t>hingga</a:t>
            </a:r>
            <a:r>
              <a:rPr lang="en-US" sz="2285" dirty="0">
                <a:solidFill>
                  <a:srgbClr val="EE3EC9"/>
                </a:solidFill>
                <a:latin typeface="Times Neue Roman Bold Italics"/>
              </a:rPr>
              <a:t> </a:t>
            </a:r>
            <a:r>
              <a:rPr lang="en-US" sz="2285" dirty="0" err="1">
                <a:solidFill>
                  <a:srgbClr val="EE3EC9"/>
                </a:solidFill>
                <a:latin typeface="Times Neue Roman Bold Italics"/>
              </a:rPr>
              <a:t>selesai</a:t>
            </a:r>
            <a:endParaRPr lang="en-US" sz="2229" dirty="0">
              <a:solidFill>
                <a:srgbClr val="EE3EC9"/>
              </a:solidFill>
              <a:latin typeface="Times Neue Roman Bold Italics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7871303" y="1277263"/>
            <a:ext cx="1000318" cy="101541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500452" y="762961"/>
            <a:ext cx="1575062" cy="17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"/>
              </a:lnSpc>
              <a:spcBef>
                <a:spcPct val="0"/>
              </a:spcBef>
            </a:pPr>
            <a:r>
              <a:rPr lang="en-US" sz="1624">
                <a:solidFill>
                  <a:srgbClr val="A134F6"/>
                </a:solidFill>
                <a:latin typeface="Times Neue Roman"/>
              </a:rPr>
              <a:t>B.INSTRUKSI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9028" y="407949"/>
            <a:ext cx="1779586" cy="37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3"/>
              </a:lnSpc>
              <a:spcBef>
                <a:spcPct val="0"/>
              </a:spcBef>
            </a:pPr>
            <a:r>
              <a:rPr lang="en-US" sz="3366" dirty="0">
                <a:solidFill>
                  <a:schemeClr val="accent4"/>
                </a:solidFill>
                <a:latin typeface="Times Neue Roman"/>
              </a:rPr>
              <a:t>HOME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89285" y="3083449"/>
            <a:ext cx="9778570" cy="66672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717742">
            <a:off x="-113087" y="-351916"/>
            <a:ext cx="5047427" cy="3375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717742">
            <a:off x="3875423" y="-478226"/>
            <a:ext cx="5250059" cy="35109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969188" y="-30655"/>
            <a:ext cx="1004810" cy="9796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6388268" y="87088"/>
            <a:ext cx="1896104" cy="18155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901203" y="1182210"/>
            <a:ext cx="4832353" cy="26298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284372" y="3537377"/>
            <a:ext cx="715628" cy="14158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0" y="3258453"/>
            <a:ext cx="900491" cy="178154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370273" y="3723392"/>
            <a:ext cx="1107015" cy="141773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 rot="289292">
            <a:off x="6444860" y="3890792"/>
            <a:ext cx="1551147" cy="1232516"/>
          </a:xfrm>
          <a:prstGeom prst="rect">
            <a:avLst/>
          </a:prstGeom>
        </p:spPr>
      </p:pic>
      <p:pic>
        <p:nvPicPr>
          <p:cNvPr id="12" name="Picture 12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2860" y="282285"/>
            <a:ext cx="2667708" cy="73542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55893" y="1235933"/>
            <a:ext cx="831530" cy="78683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3168135" y="4050790"/>
            <a:ext cx="2480622" cy="100671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17114" y="1779321"/>
            <a:ext cx="4185690" cy="1635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4971" lvl="1" indent="-197485" algn="ctr">
              <a:lnSpc>
                <a:spcPts val="1372"/>
              </a:lnSpc>
              <a:buFont typeface="Arial"/>
              <a:buChar char="•"/>
            </a:pPr>
            <a:r>
              <a:rPr lang="en-US" dirty="0" err="1">
                <a:solidFill>
                  <a:srgbClr val="EE3EC9"/>
                </a:solidFill>
                <a:latin typeface="Times Neue Roman"/>
              </a:rPr>
              <a:t>Mengenal</a:t>
            </a:r>
            <a:r>
              <a:rPr lang="en-US" dirty="0">
                <a:solidFill>
                  <a:srgbClr val="EE3EC9"/>
                </a:solidFill>
                <a:latin typeface="Times Neue Roman"/>
              </a:rPr>
              <a:t> </a:t>
            </a:r>
            <a:r>
              <a:rPr lang="en-US" dirty="0" err="1">
                <a:solidFill>
                  <a:srgbClr val="EE3EC9"/>
                </a:solidFill>
                <a:latin typeface="Times Neue Roman"/>
              </a:rPr>
              <a:t>Budaya</a:t>
            </a:r>
            <a:r>
              <a:rPr lang="en-US" dirty="0">
                <a:solidFill>
                  <a:srgbClr val="EE3EC9"/>
                </a:solidFill>
                <a:latin typeface="Times Neue Roman"/>
              </a:rPr>
              <a:t> Jakarta</a:t>
            </a:r>
          </a:p>
          <a:p>
            <a:pPr marL="197486" lvl="1" algn="ctr">
              <a:lnSpc>
                <a:spcPts val="1372"/>
              </a:lnSpc>
            </a:pPr>
            <a:endParaRPr lang="en-US" dirty="0">
              <a:solidFill>
                <a:srgbClr val="EE3EC9"/>
              </a:solidFill>
              <a:latin typeface="Times Neue Roman"/>
            </a:endParaRPr>
          </a:p>
          <a:p>
            <a:pPr marL="394971" lvl="1" indent="-197485" algn="ctr">
              <a:lnSpc>
                <a:spcPts val="1372"/>
              </a:lnSpc>
              <a:buFont typeface="Arial"/>
              <a:buChar char="•"/>
            </a:pPr>
            <a:r>
              <a:rPr lang="en-US" dirty="0" err="1">
                <a:solidFill>
                  <a:srgbClr val="EE3EC9"/>
                </a:solidFill>
                <a:latin typeface="Times Neue Roman"/>
              </a:rPr>
              <a:t>Mengetahui</a:t>
            </a:r>
            <a:r>
              <a:rPr lang="en-US" dirty="0">
                <a:solidFill>
                  <a:srgbClr val="EE3EC9"/>
                </a:solidFill>
                <a:latin typeface="Times Neue Roman"/>
              </a:rPr>
              <a:t> </a:t>
            </a:r>
            <a:r>
              <a:rPr lang="en-US" dirty="0" err="1">
                <a:solidFill>
                  <a:srgbClr val="EE3EC9"/>
                </a:solidFill>
                <a:latin typeface="Times Neue Roman"/>
              </a:rPr>
              <a:t>Macam</a:t>
            </a:r>
            <a:r>
              <a:rPr lang="en-US" dirty="0">
                <a:solidFill>
                  <a:srgbClr val="EE3EC9"/>
                </a:solidFill>
                <a:latin typeface="Times Neue Roman"/>
              </a:rPr>
              <a:t> </a:t>
            </a:r>
            <a:r>
              <a:rPr lang="en-US" dirty="0" err="1">
                <a:solidFill>
                  <a:srgbClr val="EE3EC9"/>
                </a:solidFill>
                <a:latin typeface="Times Neue Roman"/>
              </a:rPr>
              <a:t>Makanan</a:t>
            </a:r>
            <a:r>
              <a:rPr lang="en-US" dirty="0">
                <a:solidFill>
                  <a:srgbClr val="EE3EC9"/>
                </a:solidFill>
                <a:latin typeface="Times Neue Roman"/>
              </a:rPr>
              <a:t> </a:t>
            </a:r>
          </a:p>
          <a:p>
            <a:pPr marL="197486" lvl="1" algn="ctr">
              <a:lnSpc>
                <a:spcPts val="1372"/>
              </a:lnSpc>
            </a:pPr>
            <a:endParaRPr lang="en-US" dirty="0">
              <a:solidFill>
                <a:srgbClr val="EE3EC9"/>
              </a:solidFill>
              <a:latin typeface="Times Neue Roman"/>
            </a:endParaRPr>
          </a:p>
          <a:p>
            <a:pPr marL="197486" lvl="1" algn="ctr">
              <a:lnSpc>
                <a:spcPts val="1372"/>
              </a:lnSpc>
            </a:pPr>
            <a:r>
              <a:rPr lang="en-US" dirty="0">
                <a:solidFill>
                  <a:srgbClr val="EE3EC9"/>
                </a:solidFill>
                <a:latin typeface="Times Neue Roman"/>
              </a:rPr>
              <a:t> Jakarta</a:t>
            </a:r>
          </a:p>
          <a:p>
            <a:pPr marL="197486" lvl="1" algn="ctr">
              <a:lnSpc>
                <a:spcPts val="1372"/>
              </a:lnSpc>
            </a:pPr>
            <a:endParaRPr lang="en-US" dirty="0">
              <a:solidFill>
                <a:srgbClr val="EE3EC9"/>
              </a:solidFill>
              <a:latin typeface="Times Neue Roman"/>
            </a:endParaRPr>
          </a:p>
          <a:p>
            <a:pPr marL="394971" lvl="1" indent="-197485" algn="ctr">
              <a:lnSpc>
                <a:spcPts val="1372"/>
              </a:lnSpc>
              <a:buFont typeface="Arial"/>
              <a:buChar char="•"/>
            </a:pPr>
            <a:r>
              <a:rPr lang="en-US" dirty="0" err="1">
                <a:solidFill>
                  <a:srgbClr val="EE3EC9"/>
                </a:solidFill>
                <a:latin typeface="Times Neue Roman"/>
              </a:rPr>
              <a:t>Menanamkan</a:t>
            </a:r>
            <a:r>
              <a:rPr lang="en-US" dirty="0">
                <a:solidFill>
                  <a:srgbClr val="EE3EC9"/>
                </a:solidFill>
                <a:latin typeface="Times Neue Roman"/>
              </a:rPr>
              <a:t> </a:t>
            </a:r>
            <a:r>
              <a:rPr lang="en-US" dirty="0" err="1">
                <a:solidFill>
                  <a:srgbClr val="EE3EC9"/>
                </a:solidFill>
                <a:latin typeface="Times Neue Roman"/>
              </a:rPr>
              <a:t>sikap</a:t>
            </a:r>
            <a:r>
              <a:rPr lang="en-US" dirty="0">
                <a:solidFill>
                  <a:srgbClr val="EE3EC9"/>
                </a:solidFill>
                <a:latin typeface="Times Neue Roman"/>
              </a:rPr>
              <a:t> </a:t>
            </a:r>
            <a:r>
              <a:rPr lang="en-US" dirty="0" err="1">
                <a:solidFill>
                  <a:srgbClr val="EE3EC9"/>
                </a:solidFill>
                <a:latin typeface="Times Neue Roman"/>
              </a:rPr>
              <a:t>melestarikan</a:t>
            </a:r>
            <a:endParaRPr lang="en-US" dirty="0">
              <a:solidFill>
                <a:srgbClr val="EE3EC9"/>
              </a:solidFill>
              <a:latin typeface="Times Neue Roman"/>
            </a:endParaRPr>
          </a:p>
          <a:p>
            <a:pPr marL="197486" lvl="1" algn="ctr">
              <a:lnSpc>
                <a:spcPts val="1372"/>
              </a:lnSpc>
            </a:pPr>
            <a:endParaRPr lang="en-US" dirty="0">
              <a:solidFill>
                <a:srgbClr val="EE3EC9"/>
              </a:solidFill>
              <a:latin typeface="Times Neue Roman"/>
            </a:endParaRPr>
          </a:p>
          <a:p>
            <a:pPr marL="197486" lvl="1" algn="ctr">
              <a:lnSpc>
                <a:spcPts val="1372"/>
              </a:lnSpc>
            </a:pPr>
            <a:r>
              <a:rPr lang="en-US" dirty="0">
                <a:solidFill>
                  <a:srgbClr val="EE3EC9"/>
                </a:solidFill>
                <a:latin typeface="Times Neue Roman"/>
              </a:rPr>
              <a:t> </a:t>
            </a:r>
            <a:r>
              <a:rPr lang="en-US" dirty="0" err="1">
                <a:solidFill>
                  <a:srgbClr val="EE3EC9"/>
                </a:solidFill>
                <a:latin typeface="Times Neue Roman"/>
              </a:rPr>
              <a:t>budaya</a:t>
            </a:r>
            <a:endParaRPr lang="en-US" dirty="0">
              <a:solidFill>
                <a:srgbClr val="EE3EC9"/>
              </a:solidFill>
              <a:latin typeface="Times Neue Roman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7871303" y="1277263"/>
            <a:ext cx="1000318" cy="101541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500452" y="762961"/>
            <a:ext cx="1575062" cy="17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"/>
              </a:lnSpc>
              <a:spcBef>
                <a:spcPct val="0"/>
              </a:spcBef>
            </a:pPr>
            <a:r>
              <a:rPr lang="en-US" sz="1624">
                <a:solidFill>
                  <a:srgbClr val="A134F6"/>
                </a:solidFill>
                <a:latin typeface="Times Neue Roman"/>
              </a:rPr>
              <a:t>C. TUJUAN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2625" y="520148"/>
            <a:ext cx="1779586" cy="37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3"/>
              </a:lnSpc>
              <a:spcBef>
                <a:spcPct val="0"/>
              </a:spcBef>
            </a:pPr>
            <a:r>
              <a:rPr lang="en-US" sz="3366" dirty="0">
                <a:solidFill>
                  <a:schemeClr val="accent4"/>
                </a:solidFill>
                <a:latin typeface="Times Neue Roman"/>
              </a:rPr>
              <a:t>HOME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45058" y="3265278"/>
            <a:ext cx="9946832" cy="6781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717742">
            <a:off x="-112212" y="-383535"/>
            <a:ext cx="5034078" cy="33665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 t="1417" b="1417"/>
          <a:stretch>
            <a:fillRect/>
          </a:stretch>
        </p:blipFill>
        <p:spPr>
          <a:xfrm rot="-10717742">
            <a:off x="4089092" y="-314872"/>
            <a:ext cx="4962792" cy="32247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164249" y="-19265"/>
            <a:ext cx="860077" cy="838575"/>
          </a:xfrm>
          <a:prstGeom prst="rect">
            <a:avLst/>
          </a:prstGeom>
        </p:spPr>
      </p:pic>
      <p:pic>
        <p:nvPicPr>
          <p:cNvPr id="6" name="Picture 6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87534" y="104080"/>
            <a:ext cx="2459679" cy="67807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87534" y="917667"/>
            <a:ext cx="1002052" cy="94819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2953483" y="1025647"/>
            <a:ext cx="3281605" cy="76988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6877461" y="2057400"/>
            <a:ext cx="1352331" cy="2675474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6632570" y="187991"/>
            <a:ext cx="2186434" cy="92625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63286" y="339254"/>
            <a:ext cx="1508174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3001" dirty="0">
                <a:solidFill>
                  <a:schemeClr val="accent4"/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83140" y="1417817"/>
            <a:ext cx="2085199" cy="27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sz="2400" dirty="0">
                <a:solidFill>
                  <a:srgbClr val="FF1616"/>
                </a:solidFill>
                <a:latin typeface="Times Neue Roman"/>
              </a:rPr>
              <a:t>MENU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076062" y="2057400"/>
            <a:ext cx="1352331" cy="2675474"/>
          </a:xfrm>
          <a:prstGeom prst="rect">
            <a:avLst/>
          </a:prstGeom>
        </p:spPr>
      </p:pic>
      <p:sp>
        <p:nvSpPr>
          <p:cNvPr id="35" name="Scroll: Horizontal 34">
            <a:hlinkClick r:id="rId22" action="ppaction://hlinksldjump"/>
            <a:extLst>
              <a:ext uri="{FF2B5EF4-FFF2-40B4-BE49-F238E27FC236}">
                <a16:creationId xmlns:a16="http://schemas.microsoft.com/office/drawing/2014/main" id="{E092D1A7-5EC9-ABD3-31E4-FF7F973C812A}"/>
              </a:ext>
            </a:extLst>
          </p:cNvPr>
          <p:cNvSpPr/>
          <p:nvPr/>
        </p:nvSpPr>
        <p:spPr>
          <a:xfrm>
            <a:off x="2725434" y="1995982"/>
            <a:ext cx="3737705" cy="709306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MATERI</a:t>
            </a:r>
            <a:endParaRPr lang="en-ID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6" name="Picture 35">
            <a:hlinkClick r:id="rId23" action="ppaction://hlinksldjump"/>
            <a:extLst>
              <a:ext uri="{FF2B5EF4-FFF2-40B4-BE49-F238E27FC236}">
                <a16:creationId xmlns:a16="http://schemas.microsoft.com/office/drawing/2014/main" id="{EA3B0E1D-F98F-EB84-760E-F044C086CE6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25434" y="2798774"/>
            <a:ext cx="3783337" cy="88024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AE0C077-0D46-E352-208C-7159D7B5FCD8}"/>
              </a:ext>
            </a:extLst>
          </p:cNvPr>
          <p:cNvSpPr txBox="1"/>
          <p:nvPr/>
        </p:nvSpPr>
        <p:spPr>
          <a:xfrm>
            <a:off x="3848998" y="2956634"/>
            <a:ext cx="2511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Video </a:t>
            </a:r>
            <a:r>
              <a:rPr lang="en-US" sz="2800" dirty="0" err="1">
                <a:solidFill>
                  <a:schemeClr val="accent5">
                    <a:lumMod val="50000"/>
                  </a:schemeClr>
                </a:solidFill>
              </a:rPr>
              <a:t>Materi</a:t>
            </a:r>
            <a:endParaRPr lang="en-ID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9" name="Picture 38">
            <a:hlinkClick r:id="rId25" action="ppaction://hlinksldjump"/>
            <a:extLst>
              <a:ext uri="{FF2B5EF4-FFF2-40B4-BE49-F238E27FC236}">
                <a16:creationId xmlns:a16="http://schemas.microsoft.com/office/drawing/2014/main" id="{3242ACA1-8734-E6B0-F07C-F698684593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15482" y="3666827"/>
            <a:ext cx="3793289" cy="8132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ACBE3C7-8C90-7190-2932-BC526788DCDA}"/>
              </a:ext>
            </a:extLst>
          </p:cNvPr>
          <p:cNvSpPr txBox="1"/>
          <p:nvPr/>
        </p:nvSpPr>
        <p:spPr>
          <a:xfrm>
            <a:off x="4303788" y="3772364"/>
            <a:ext cx="984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Q</a:t>
            </a:r>
            <a:r>
              <a:rPr lang="en-ID" sz="2800" dirty="0" err="1">
                <a:solidFill>
                  <a:schemeClr val="accent5">
                    <a:lumMod val="50000"/>
                  </a:schemeClr>
                </a:solidFill>
              </a:rPr>
              <a:t>uiz</a:t>
            </a:r>
            <a:endParaRPr lang="en-ID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F0006A8F-FAF9-BDE3-7628-2C327936A779}"/>
              </a:ext>
            </a:extLst>
          </p:cNvPr>
          <p:cNvSpPr/>
          <p:nvPr/>
        </p:nvSpPr>
        <p:spPr>
          <a:xfrm>
            <a:off x="3276599" y="2197082"/>
            <a:ext cx="455805" cy="341625"/>
          </a:xfrm>
          <a:prstGeom prst="don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7E0B91BE-9885-F4AA-988E-A06F133B17C3}"/>
              </a:ext>
            </a:extLst>
          </p:cNvPr>
          <p:cNvSpPr/>
          <p:nvPr/>
        </p:nvSpPr>
        <p:spPr>
          <a:xfrm>
            <a:off x="3277863" y="3100372"/>
            <a:ext cx="457200" cy="296491"/>
          </a:xfrm>
          <a:prstGeom prst="cloud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Star: 4 Points 47">
            <a:extLst>
              <a:ext uri="{FF2B5EF4-FFF2-40B4-BE49-F238E27FC236}">
                <a16:creationId xmlns:a16="http://schemas.microsoft.com/office/drawing/2014/main" id="{8A633FA8-28ED-A4D4-274A-B0A7D095EDF3}"/>
              </a:ext>
            </a:extLst>
          </p:cNvPr>
          <p:cNvSpPr/>
          <p:nvPr/>
        </p:nvSpPr>
        <p:spPr>
          <a:xfrm>
            <a:off x="3261359" y="3877845"/>
            <a:ext cx="559952" cy="402499"/>
          </a:xfrm>
          <a:prstGeom prst="star4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24857" y="467890"/>
            <a:ext cx="3295954" cy="11425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/>
          <a:srcRect t="1236" b="1236"/>
          <a:stretch>
            <a:fillRect/>
          </a:stretch>
        </p:blipFill>
        <p:spPr>
          <a:xfrm>
            <a:off x="752854" y="3042207"/>
            <a:ext cx="3196214" cy="156819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66424">
            <a:off x="1062915" y="2164748"/>
            <a:ext cx="2655984" cy="61812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/>
          <a:srcRect t="749" b="1401"/>
          <a:stretch>
            <a:fillRect/>
          </a:stretch>
        </p:blipFill>
        <p:spPr>
          <a:xfrm>
            <a:off x="4190774" y="2521686"/>
            <a:ext cx="4469449" cy="2072800"/>
          </a:xfrm>
          <a:prstGeom prst="rect">
            <a:avLst/>
          </a:prstGeom>
        </p:spPr>
      </p:pic>
      <p:pic>
        <p:nvPicPr>
          <p:cNvPr id="10" name="Picture 10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4373228" y="1855358"/>
            <a:ext cx="399212" cy="399212"/>
          </a:xfrm>
          <a:prstGeom prst="rect">
            <a:avLst/>
          </a:prstGeom>
        </p:spPr>
      </p:pic>
      <p:pic>
        <p:nvPicPr>
          <p:cNvPr id="11" name="Picture 11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8082082" y="1548712"/>
            <a:ext cx="827836" cy="827395"/>
          </a:xfrm>
          <a:prstGeom prst="rect">
            <a:avLst/>
          </a:prstGeom>
        </p:spPr>
      </p:pic>
      <p:pic>
        <p:nvPicPr>
          <p:cNvPr id="12" name="Picture 12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6465131" y="101849"/>
            <a:ext cx="1843598" cy="158319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0235" y="1081522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64092" y="764477"/>
            <a:ext cx="1445675" cy="27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>
                <a:solidFill>
                  <a:srgbClr val="A134F6"/>
                </a:solidFill>
                <a:latin typeface="Times Neue Roman"/>
              </a:rPr>
              <a:t>MENU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95800" y="2806065"/>
            <a:ext cx="3923166" cy="1318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6"/>
              </a:lnSpc>
            </a:pP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Kerak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telor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dibuat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dari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bahan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beras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ketan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putih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telur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ayam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bebek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ebi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disangrai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kering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sampai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menjadi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serundeng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lalu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ditambah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bawang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goreng,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kemudian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diberi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bumbu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halus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seperti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kelapa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sangrai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Open Sans Extra Bold"/>
              </a:rPr>
              <a:t>lainnya</a:t>
            </a:r>
            <a:r>
              <a:rPr lang="en-US" sz="1200" dirty="0">
                <a:solidFill>
                  <a:srgbClr val="000000"/>
                </a:solidFill>
                <a:latin typeface="Open Sans Extra Bold"/>
              </a:rPr>
              <a:t>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0356" y="2394995"/>
            <a:ext cx="1781103" cy="23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9"/>
              </a:lnSpc>
            </a:pPr>
            <a:r>
              <a:rPr lang="en-US" sz="1407" dirty="0">
                <a:solidFill>
                  <a:srgbClr val="000000"/>
                </a:solidFill>
                <a:latin typeface="Open Sans"/>
              </a:rPr>
              <a:t>1. Kerak </a:t>
            </a:r>
            <a:r>
              <a:rPr lang="en-US" sz="1407" dirty="0" err="1">
                <a:solidFill>
                  <a:srgbClr val="000000"/>
                </a:solidFill>
                <a:latin typeface="Open Sans"/>
              </a:rPr>
              <a:t>Telor</a:t>
            </a:r>
            <a:endParaRPr lang="en-US" sz="1407" dirty="0">
              <a:solidFill>
                <a:srgbClr val="000000"/>
              </a:solidFill>
              <a:latin typeface="Open San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4800" y="242673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/>
          <a:srcRect t="20809" b="20809"/>
          <a:stretch>
            <a:fillRect/>
          </a:stretch>
        </p:blipFill>
        <p:spPr>
          <a:xfrm>
            <a:off x="608950" y="3021227"/>
            <a:ext cx="3225223" cy="15281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58080" y="2228599"/>
            <a:ext cx="2505019" cy="58298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/>
          <a:srcRect t="687" b="687"/>
          <a:stretch>
            <a:fillRect/>
          </a:stretch>
        </p:blipFill>
        <p:spPr>
          <a:xfrm>
            <a:off x="4098622" y="2348829"/>
            <a:ext cx="4563955" cy="2223171"/>
          </a:xfrm>
          <a:prstGeom prst="rect">
            <a:avLst/>
          </a:prstGeom>
        </p:spPr>
      </p:pic>
      <p:pic>
        <p:nvPicPr>
          <p:cNvPr id="10" name="Picture 10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0415" y="2405051"/>
            <a:ext cx="1925382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 dirty="0">
                <a:solidFill>
                  <a:srgbClr val="000000"/>
                </a:solidFill>
                <a:latin typeface="Open Sans"/>
              </a:rPr>
              <a:t>2.Soto Betawi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04143" y="2727926"/>
            <a:ext cx="3791341" cy="158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Soto Betawi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merupakan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soto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berkuah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santan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campur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susu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dengan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isian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daging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sapi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beserta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jeroan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dan organ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sapi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atau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bisa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juga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ayam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dan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memiliki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 rasa </a:t>
            </a:r>
            <a:r>
              <a:rPr lang="en-US" sz="1400" dirty="0" err="1">
                <a:solidFill>
                  <a:srgbClr val="000000"/>
                </a:solidFill>
                <a:latin typeface="Open Sans Extra Bold"/>
              </a:rPr>
              <a:t>gurih</a:t>
            </a:r>
            <a:r>
              <a:rPr lang="en-US" sz="1400" dirty="0">
                <a:solidFill>
                  <a:srgbClr val="000000"/>
                </a:solidFill>
                <a:latin typeface="Open Sans Extra Bold"/>
              </a:rPr>
              <a:t>.</a:t>
            </a:r>
          </a:p>
          <a:p>
            <a:pPr algn="ctr">
              <a:lnSpc>
                <a:spcPts val="2545"/>
              </a:lnSpc>
            </a:pPr>
            <a:endParaRPr lang="en-US" sz="1818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18" name="Picture 18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178493-D2DB-D51B-DD38-6FF5FC4D50A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37527" y="127987"/>
            <a:ext cx="1992073" cy="658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431933-7077-6D89-9DFE-00010A318C41}"/>
              </a:ext>
            </a:extLst>
          </p:cNvPr>
          <p:cNvSpPr txBox="1"/>
          <p:nvPr/>
        </p:nvSpPr>
        <p:spPr>
          <a:xfrm>
            <a:off x="6836390" y="266518"/>
            <a:ext cx="902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Materi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8B8B0A-662F-0A66-DD18-B9621A2B673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48347" y="1062193"/>
            <a:ext cx="1053467" cy="8001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505019" cy="5829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405051"/>
            <a:ext cx="4563955" cy="2233801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 l="1634" t="7330" b="7330"/>
          <a:stretch>
            <a:fillRect/>
          </a:stretch>
        </p:blipFill>
        <p:spPr>
          <a:xfrm>
            <a:off x="608950" y="2920604"/>
            <a:ext cx="3225223" cy="162879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6797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0415" y="2405051"/>
            <a:ext cx="1925382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3.Roti Buaya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91501" y="2819748"/>
            <a:ext cx="3991149" cy="158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Roti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Buaya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ini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memiliki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makna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sebagai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ungkapan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kesetian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pasangan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menikah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yang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dipercaya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masyarakat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Betawi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secara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turun</a:t>
            </a:r>
            <a:r>
              <a:rPr lang="en-US" sz="16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Extra Bold"/>
              </a:rPr>
              <a:t>menurun</a:t>
            </a:r>
            <a:endParaRPr lang="en-US" sz="1600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2545"/>
              </a:lnSpc>
            </a:pPr>
            <a:endParaRPr lang="en-US" sz="1818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E02ED1-B30C-A57D-4345-5015EC139BC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03216" y="78302"/>
            <a:ext cx="1993565" cy="658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E2BB75-6F74-DD12-A222-75AAC06C290A}"/>
              </a:ext>
            </a:extLst>
          </p:cNvPr>
          <p:cNvSpPr txBox="1"/>
          <p:nvPr/>
        </p:nvSpPr>
        <p:spPr>
          <a:xfrm>
            <a:off x="6848590" y="184840"/>
            <a:ext cx="9028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Materi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84F853-99B7-D0DA-8011-E840E32801D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00001" y="1045110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717742">
            <a:off x="-155302" y="-372016"/>
            <a:ext cx="5092419" cy="34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17742">
            <a:off x="3874876" y="-370970"/>
            <a:ext cx="5180509" cy="3464466"/>
          </a:xfrm>
          <a:prstGeom prst="rect">
            <a:avLst/>
          </a:prstGeom>
        </p:spPr>
      </p:pic>
      <p:pic>
        <p:nvPicPr>
          <p:cNvPr id="4" name="Picture 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9373" y="231502"/>
            <a:ext cx="2401165" cy="6619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335" y="1022977"/>
            <a:ext cx="1111196" cy="1051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03598" y="303356"/>
            <a:ext cx="3192805" cy="11068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10596" y="2236762"/>
            <a:ext cx="2505019" cy="58298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/>
          <a:srcRect t="687" b="687"/>
          <a:stretch>
            <a:fillRect/>
          </a:stretch>
        </p:blipFill>
        <p:spPr>
          <a:xfrm>
            <a:off x="4098622" y="2376107"/>
            <a:ext cx="4563955" cy="2240863"/>
          </a:xfrm>
          <a:prstGeom prst="rect">
            <a:avLst/>
          </a:prstGeom>
        </p:spPr>
      </p:pic>
      <p:pic>
        <p:nvPicPr>
          <p:cNvPr id="9" name="Picture 9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19537" y="1619745"/>
            <a:ext cx="399212" cy="399212"/>
          </a:xfrm>
          <a:prstGeom prst="rect">
            <a:avLst/>
          </a:prstGeom>
        </p:spPr>
      </p:pic>
      <p:pic>
        <p:nvPicPr>
          <p:cNvPr id="12" name="Picture 12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>
            <a:off x="3573943" y="1619745"/>
            <a:ext cx="399212" cy="3992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/>
          <a:srcRect t="12948" r="7722" b="22194"/>
          <a:stretch>
            <a:fillRect/>
          </a:stretch>
        </p:blipFill>
        <p:spPr>
          <a:xfrm>
            <a:off x="608950" y="2953098"/>
            <a:ext cx="3225223" cy="165730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8950" y="479369"/>
            <a:ext cx="1742010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  <a:spcBef>
                <a:spcPct val="0"/>
              </a:spcBef>
            </a:pPr>
            <a:r>
              <a:rPr lang="en-US" sz="2407" dirty="0">
                <a:solidFill>
                  <a:schemeClr val="accent4">
                    <a:lumMod val="50000"/>
                  </a:schemeClr>
                </a:solidFill>
                <a:latin typeface="Times Neue Roman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3731" y="904616"/>
            <a:ext cx="2085199" cy="27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2921">
                <a:solidFill>
                  <a:srgbClr val="FF1616"/>
                </a:solidFill>
                <a:latin typeface="Times Neue Roman"/>
              </a:rPr>
              <a:t>MATERI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0415" y="2405051"/>
            <a:ext cx="1925382" cy="2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507">
                <a:solidFill>
                  <a:srgbClr val="000000"/>
                </a:solidFill>
                <a:latin typeface="Open Sans"/>
              </a:rPr>
              <a:t>4. Soto Tangkar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83326" y="2815155"/>
            <a:ext cx="4112674" cy="162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</a:pPr>
            <a:r>
              <a:rPr lang="en-US" sz="1887">
                <a:solidFill>
                  <a:srgbClr val="000000"/>
                </a:solidFill>
                <a:latin typeface="Open Sans Extra Bold"/>
              </a:rPr>
              <a:t>Kata "Tangkar" berasal dari bahasa Betawi yang berarti Iga Sapi. Kuliner ini sudah ada sejak zaman penjajahan Belanda</a:t>
            </a:r>
          </a:p>
          <a:p>
            <a:pPr algn="ctr">
              <a:lnSpc>
                <a:spcPts val="2641"/>
              </a:lnSpc>
            </a:pPr>
            <a:endParaRPr lang="en-US" sz="1887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B68311-02E1-87C5-9879-7F8D97CFB92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53254" y="92621"/>
            <a:ext cx="1993565" cy="658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A8C0D6-6445-49F5-286C-B7922A4E3C9B}"/>
              </a:ext>
            </a:extLst>
          </p:cNvPr>
          <p:cNvSpPr txBox="1"/>
          <p:nvPr/>
        </p:nvSpPr>
        <p:spPr>
          <a:xfrm>
            <a:off x="6862395" y="221778"/>
            <a:ext cx="13607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Materi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9A1844-D5F8-AB36-4EDD-8C5FE132A95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38664" y="1108196"/>
            <a:ext cx="1054699" cy="798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PRESENTATION_TITLE" val="Makanan (25,4× 14,29 cm) (25 × 14 cm)"/>
  <p:tag name="ISPRING_FIRST_PUBLISH" val="1"/>
  <p:tag name="ISPRING_UUID" val="{EC31082E-84D9-44CF-9B15-7477E4C6C1C4}"/>
  <p:tag name="ISPRING_RESOURCE_FOLDER" val="C:\Users\asus\Downloads\Makanan Khas Jakarta (3)\"/>
  <p:tag name="ISPRING_PRESENTATION_PATH" val="C:\Users\asus\Downloads\Makanan Khas Jakarta (3).pptx"/>
  <p:tag name="ISPRING_SCREEN_RECS_UPDATED" val="C:\Users\asus\Downloads\Makanan Khas Jakarta (3)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0F9C7E39-2DA5-44C2-8E49-1233A660765D}:264"/>
  <p:tag name="ISPRING_PLAYER_PLAYLIST_ID" val="bb462006e1733035f1cb7cde10bc9e6c46e404f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F669E34-648A-4BEA-906F-E842FA5CC1CD}:265"/>
  <p:tag name="ISPRING_PLAYER_PLAYLIST_ID" val="bb462006e1733035f1cb7cde10bc9e6c46e404f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3381BD8F-0276-40D1-9E5A-A1A7BD3E54A6}:266"/>
  <p:tag name="ISPRING_PLAYER_PLAYLIST_ID" val="bb462006e1733035f1cb7cde10bc9e6c46e404f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D6779BA-8F69-4FA6-B67E-B8E11EAF328C}:267"/>
  <p:tag name="ISPRING_PLAYER_PLAYLIST_ID" val="bb462006e1733035f1cb7cde10bc9e6c46e404f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CE19C3D8-2CB7-49A2-9C4F-E5A8EFE612AE}:268"/>
  <p:tag name="ISPRING_PLAYER_PLAYLIST_ID" val="bb462006e1733035f1cb7cde10bc9e6c46e404f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EEE51A22-3127-41B0-9CD6-151319C561FE}:269"/>
  <p:tag name="ISPRING_PLAYER_PLAYLIST_ID" val="bb462006e1733035f1cb7cde10bc9e6c46e404f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6BFD82E1-BB3F-423A-9B0B-CBB940D0E1F7}:270"/>
  <p:tag name="ISPRING_PLAYER_PLAYLIST_ID" val="bb462006e1733035f1cb7cde10bc9e6c46e404f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D90A0CB8-A6A5-4687-B09D-44C3FC1C51E2}:271"/>
  <p:tag name="ISPRING_PLAYER_PLAYLIST_ID" val="bb462006e1733035f1cb7cde10bc9e6c46e404f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21B78A9F-BF2B-44BA-B512-8E6460D6148C}:272"/>
  <p:tag name="ISPRING_PLAYER_PLAYLIST_ID" val="bb462006e1733035f1cb7cde10bc9e6c46e404f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740F53EF-9B18-4D4B-85D0-ADAEE0A7CAD6}:273"/>
  <p:tag name="ISPRING_PLAYER_PLAYLIST_ID" val="bb462006e1733035f1cb7cde10bc9e6c46e404f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798E8467-27BE-4C86-A76E-D7BC859C2069}:256"/>
  <p:tag name="ISPRING_PLAYER_PLAYLIST_ID" val="bb462006e1733035f1cb7cde10bc9e6c46e404f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EA0188DC-FDEB-4739-8DCF-A9DDC23968B1}:274"/>
  <p:tag name="ISPRING_PLAYER_PLAYLIST_ID" val="bb462006e1733035f1cb7cde10bc9e6c46e404f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867B40B2-3FF9-4B99-A4CC-6F4BE412DE00}:275"/>
  <p:tag name="ISPRING_PLAYER_PLAYLIST_ID" val="bb462006e1733035f1cb7cde10bc9e6c46e404f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3CC3D08D-8D22-45A2-9D39-D138F61C5DB8}:276"/>
  <p:tag name="ISPRING_PLAYER_PLAYLIST_ID" val="bb462006e1733035f1cb7cde10bc9e6c46e404f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25E5D1B7-5781-4C24-B425-C4B42549DEC7}:277"/>
  <p:tag name="ISPRING_PLAYER_PLAYLIST_ID" val="bb462006e1733035f1cb7cde10bc9e6c46e404f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A2D98763-986A-449C-A332-77885C5F0BFD}:278"/>
  <p:tag name="ISPRING_PLAYER_PLAYLIST_ID" val="bb462006e1733035f1cb7cde10bc9e6c46e404f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83E26F47-0B4A-42F5-BB23-B053F5AA5B27}:257"/>
  <p:tag name="ISPRING_PLAYER_PLAYLIST_ID" val="bb462006e1733035f1cb7cde10bc9e6c46e404f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55C033FD-474D-40DC-9C48-BBBFA9EE7C41}:258"/>
  <p:tag name="ISPRING_PLAYER_PLAYLIST_ID" val="bb462006e1733035f1cb7cde10bc9e6c46e404f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039E205D-90D5-4B6B-834E-438F96BB0081}:259"/>
  <p:tag name="ISPRING_PLAYER_PLAYLIST_ID" val="bb462006e1733035f1cb7cde10bc9e6c46e404f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FC64CB79-B56F-44B8-B96F-E9BCF97C4010}:260"/>
  <p:tag name="ISPRING_PLAYER_PLAYLIST_ID" val="bb462006e1733035f1cb7cde10bc9e6c46e404f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E7A9C8BA-5465-4425-A43A-CA14E5D0B95C}:261"/>
  <p:tag name="ISPRING_PLAYER_PLAYLIST_ID" val="bb462006e1733035f1cb7cde10bc9e6c46e404f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B565FB72-B30D-45D4-8DE9-D29C705FAE56}:262"/>
  <p:tag name="ISPRING_PLAYER_PLAYLIST_ID" val="bb462006e1733035f1cb7cde10bc9e6c46e404f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GENSWF_SLIDE_UID" val="{38129C09-22E4-4BF3-ACFF-3D8D83F37B22}:263"/>
  <p:tag name="ISPRING_PLAYER_PLAYLIST_ID" val="bb462006e1733035f1cb7cde10bc9e6c46e404f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560</Words>
  <Application>Microsoft Office PowerPoint</Application>
  <PresentationFormat>Custom</PresentationFormat>
  <Paragraphs>141</Paragraphs>
  <Slides>23</Slides>
  <Notes>23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CS Gordon Serif</vt:lpstr>
      <vt:lpstr>Open Sans</vt:lpstr>
      <vt:lpstr>Open Sans Extra Bold</vt:lpstr>
      <vt:lpstr>Times Neue Roman</vt:lpstr>
      <vt:lpstr>Times Neue Roman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Makanan (25,4× 14,29 cm) (25 × 14 cm)</dc:title>
  <dc:creator>ASUS</dc:creator>
  <cp:lastModifiedBy>asus.924a@outlook.com</cp:lastModifiedBy>
  <cp:revision>11</cp:revision>
  <dcterms:created xsi:type="dcterms:W3CDTF">2006-08-16T00:00:00Z</dcterms:created>
  <dcterms:modified xsi:type="dcterms:W3CDTF">2022-12-21T01:23:04Z</dcterms:modified>
  <dc:identifier>DAFVNJEX9CE</dc:identifier>
</cp:coreProperties>
</file>